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2794238" cy="32096075"/>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109" userDrawn="1">
          <p15:clr>
            <a:srgbClr val="A4A3A4"/>
          </p15:clr>
        </p15:guide>
        <p15:guide id="2" pos="1347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5088"/>
    <a:srgbClr val="8DB8E7"/>
    <a:srgbClr val="282A73"/>
    <a:srgbClr val="003399"/>
    <a:srgbClr val="4A66AC"/>
    <a:srgbClr val="4F81BD"/>
    <a:srgbClr val="36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E0289D-5B6E-4533-8275-609AAD1E6D5A}" v="26" dt="2020-06-11T19:56:53.808"/>
  </p1510:revLst>
</p1510:revInfo>
</file>

<file path=ppt/tableStyles.xml><?xml version="1.0" encoding="utf-8"?>
<a:tblStyleLst xmlns:a="http://schemas.openxmlformats.org/drawingml/2006/main" def="{1F0E30BE-0A29-48A5-A288-E3607A06E990}">
  <a:tblStyle styleId="{1F0E30BE-0A29-48A5-A288-E3607A06E99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AF1"/>
          </a:solidFill>
        </a:fill>
      </a:tcStyle>
    </a:wholeTbl>
    <a:band1H>
      <a:tcTxStyle/>
      <a:tcStyle>
        <a:tcBdr/>
        <a:fill>
          <a:solidFill>
            <a:srgbClr val="CED2E2"/>
          </a:solidFill>
        </a:fill>
      </a:tcStyle>
    </a:band1H>
    <a:band2H>
      <a:tcTxStyle/>
      <a:tcStyle>
        <a:tcBdr/>
      </a:tcStyle>
    </a:band2H>
    <a:band1V>
      <a:tcTxStyle/>
      <a:tcStyle>
        <a:tcBdr/>
        <a:fill>
          <a:solidFill>
            <a:srgbClr val="CED2E2"/>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93"/>
    <p:restoredTop sz="94608"/>
  </p:normalViewPr>
  <p:slideViewPr>
    <p:cSldViewPr snapToGrid="0">
      <p:cViewPr varScale="1">
        <p:scale>
          <a:sx n="25" d="100"/>
          <a:sy n="25" d="100"/>
        </p:scale>
        <p:origin x="1944" y="30"/>
      </p:cViewPr>
      <p:guideLst>
        <p:guide orient="horz" pos="10109"/>
        <p:guide pos="1347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vier Tamargo" userId="66adb893-6816-488c-b3ae-bc98506e6475" providerId="ADAL" clId="{E7C0D960-AFD3-4F6E-B3E4-A27D640EEEBB}"/>
    <pc:docChg chg="modSld">
      <pc:chgData name="Javier Tamargo" userId="66adb893-6816-488c-b3ae-bc98506e6475" providerId="ADAL" clId="{E7C0D960-AFD3-4F6E-B3E4-A27D640EEEBB}" dt="2020-06-11T19:55:56.460" v="7"/>
      <pc:docMkLst>
        <pc:docMk/>
      </pc:docMkLst>
      <pc:sldChg chg="addSp modSp mod modAnim">
        <pc:chgData name="Javier Tamargo" userId="66adb893-6816-488c-b3ae-bc98506e6475" providerId="ADAL" clId="{E7C0D960-AFD3-4F6E-B3E4-A27D640EEEBB}" dt="2020-06-11T19:55:56.460" v="7"/>
        <pc:sldMkLst>
          <pc:docMk/>
          <pc:sldMk cId="0" sldId="256"/>
        </pc:sldMkLst>
        <pc:picChg chg="add mod">
          <ac:chgData name="Javier Tamargo" userId="66adb893-6816-488c-b3ae-bc98506e6475" providerId="ADAL" clId="{E7C0D960-AFD3-4F6E-B3E4-A27D640EEEBB}" dt="2020-06-11T19:54:48.917" v="6" actId="1076"/>
          <ac:picMkLst>
            <pc:docMk/>
            <pc:sldMk cId="0" sldId="256"/>
            <ac:picMk id="3" creationId="{25C1D63F-58C1-4EE4-A60F-4A132631BDBA}"/>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fiudit-my.sharepoint.com/personal/jtama025_fiu_edu/Documents/Documents/PhD%20stuff/Abstracts/Opi%20NCI/figure%2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Sheet1!$B$2</c:f>
              <c:strCache>
                <c:ptCount val="1"/>
                <c:pt idx="0">
                  <c:v>Misuse Prescription Opioids</c:v>
                </c:pt>
              </c:strCache>
            </c:strRef>
          </c:tx>
          <c:spPr>
            <a:solidFill>
              <a:srgbClr val="395088"/>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Sheet1!$A$3:$A$10</c:f>
              <c:strCache>
                <c:ptCount val="8"/>
                <c:pt idx="0">
                  <c:v>Depression Symptoms</c:v>
                </c:pt>
                <c:pt idx="1">
                  <c:v>Fatigue</c:v>
                </c:pt>
                <c:pt idx="2">
                  <c:v>Lethargy</c:v>
                </c:pt>
                <c:pt idx="3">
                  <c:v>Loss of Coordination</c:v>
                </c:pt>
                <c:pt idx="4">
                  <c:v>Mental Slowness</c:v>
                </c:pt>
                <c:pt idx="5">
                  <c:v>Forgetfulness</c:v>
                </c:pt>
                <c:pt idx="6">
                  <c:v>Impaired Concentration</c:v>
                </c:pt>
                <c:pt idx="7">
                  <c:v>Apathy</c:v>
                </c:pt>
              </c:strCache>
            </c:strRef>
          </c:cat>
          <c:val>
            <c:numRef>
              <c:f>Sheet1!$B$3:$B$10</c:f>
              <c:numCache>
                <c:formatCode>0.0%</c:formatCode>
                <c:ptCount val="8"/>
                <c:pt idx="0">
                  <c:v>0.49299999999999999</c:v>
                </c:pt>
                <c:pt idx="1">
                  <c:v>0.36599999999999999</c:v>
                </c:pt>
                <c:pt idx="2">
                  <c:v>0.32400000000000001</c:v>
                </c:pt>
                <c:pt idx="3">
                  <c:v>0.2</c:v>
                </c:pt>
                <c:pt idx="4">
                  <c:v>0.183</c:v>
                </c:pt>
                <c:pt idx="5">
                  <c:v>0.45700000000000002</c:v>
                </c:pt>
                <c:pt idx="6">
                  <c:v>0.29599999999999999</c:v>
                </c:pt>
                <c:pt idx="7">
                  <c:v>0.36599999999999999</c:v>
                </c:pt>
              </c:numCache>
            </c:numRef>
          </c:val>
          <c:extLst>
            <c:ext xmlns:c16="http://schemas.microsoft.com/office/drawing/2014/chart" uri="{C3380CC4-5D6E-409C-BE32-E72D297353CC}">
              <c16:uniqueId val="{00000000-F47A-4BEE-9C07-21EDA713C87E}"/>
            </c:ext>
          </c:extLst>
        </c:ser>
        <c:ser>
          <c:idx val="1"/>
          <c:order val="1"/>
          <c:tx>
            <c:strRef>
              <c:f>Sheet1!$C$2</c:f>
              <c:strCache>
                <c:ptCount val="1"/>
                <c:pt idx="0">
                  <c:v>Non-users</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Sheet1!$A$3:$A$10</c:f>
              <c:strCache>
                <c:ptCount val="8"/>
                <c:pt idx="0">
                  <c:v>Depression Symptoms</c:v>
                </c:pt>
                <c:pt idx="1">
                  <c:v>Fatigue</c:v>
                </c:pt>
                <c:pt idx="2">
                  <c:v>Lethargy</c:v>
                </c:pt>
                <c:pt idx="3">
                  <c:v>Loss of Coordination</c:v>
                </c:pt>
                <c:pt idx="4">
                  <c:v>Mental Slowness</c:v>
                </c:pt>
                <c:pt idx="5">
                  <c:v>Forgetfulness</c:v>
                </c:pt>
                <c:pt idx="6">
                  <c:v>Impaired Concentration</c:v>
                </c:pt>
                <c:pt idx="7">
                  <c:v>Apathy</c:v>
                </c:pt>
              </c:strCache>
            </c:strRef>
          </c:cat>
          <c:val>
            <c:numRef>
              <c:f>Sheet1!$C$3:$C$10</c:f>
              <c:numCache>
                <c:formatCode>0.0%</c:formatCode>
                <c:ptCount val="8"/>
                <c:pt idx="0">
                  <c:v>0.29899999999999999</c:v>
                </c:pt>
                <c:pt idx="1">
                  <c:v>0.28399999999999997</c:v>
                </c:pt>
                <c:pt idx="2">
                  <c:v>0.23300000000000001</c:v>
                </c:pt>
                <c:pt idx="3">
                  <c:v>0.13900000000000001</c:v>
                </c:pt>
                <c:pt idx="4">
                  <c:v>7.8E-2</c:v>
                </c:pt>
                <c:pt idx="5">
                  <c:v>0.27300000000000002</c:v>
                </c:pt>
                <c:pt idx="6">
                  <c:v>0.14399999999999999</c:v>
                </c:pt>
                <c:pt idx="7">
                  <c:v>0.19600000000000001</c:v>
                </c:pt>
              </c:numCache>
            </c:numRef>
          </c:val>
          <c:extLst>
            <c:ext xmlns:c16="http://schemas.microsoft.com/office/drawing/2014/chart" uri="{C3380CC4-5D6E-409C-BE32-E72D297353CC}">
              <c16:uniqueId val="{00000001-F47A-4BEE-9C07-21EDA713C87E}"/>
            </c:ext>
          </c:extLst>
        </c:ser>
        <c:dLbls>
          <c:dLblPos val="outEnd"/>
          <c:showLegendKey val="0"/>
          <c:showVal val="1"/>
          <c:showCatName val="0"/>
          <c:showSerName val="0"/>
          <c:showPercent val="0"/>
          <c:showBubbleSize val="0"/>
        </c:dLbls>
        <c:gapWidth val="182"/>
        <c:axId val="479269256"/>
        <c:axId val="474291176"/>
      </c:barChart>
      <c:catAx>
        <c:axId val="479269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1" i="0" u="none" strike="noStrike" kern="1200" baseline="0">
                <a:solidFill>
                  <a:schemeClr val="tx1"/>
                </a:solidFill>
                <a:latin typeface="+mn-lt"/>
                <a:ea typeface="+mn-ea"/>
                <a:cs typeface="+mn-cs"/>
              </a:defRPr>
            </a:pPr>
            <a:endParaRPr lang="de-DE"/>
          </a:p>
        </c:txPr>
        <c:crossAx val="474291176"/>
        <c:crosses val="autoZero"/>
        <c:auto val="1"/>
        <c:lblAlgn val="ctr"/>
        <c:lblOffset val="100"/>
        <c:noMultiLvlLbl val="0"/>
      </c:catAx>
      <c:valAx>
        <c:axId val="474291176"/>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479269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1"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2800" b="1">
          <a:solidFill>
            <a:schemeClr val="tx1"/>
          </a:solidFill>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70583" cy="480226"/>
          </a:xfrm>
          <a:prstGeom prst="rect">
            <a:avLst/>
          </a:prstGeom>
          <a:noFill/>
          <a:ln>
            <a:noFill/>
          </a:ln>
        </p:spPr>
        <p:txBody>
          <a:bodyPr spcFirstLastPara="1" wrap="square" lIns="95200" tIns="47600" rIns="95200" bIns="47600" anchor="t" anchorCtr="0"/>
          <a:lstStyle>
            <a:lvl1pPr marR="0" lvl="0" algn="l" rtl="0">
              <a:spcBef>
                <a:spcPts val="0"/>
              </a:spcBef>
              <a:spcAft>
                <a:spcPts val="0"/>
              </a:spcAft>
              <a:buSzPts val="1400"/>
              <a:buNone/>
              <a:defRPr sz="1200" b="0" i="0" u="none" strike="noStrike" cap="none">
                <a:solidFill>
                  <a:schemeClr val="lt1"/>
                </a:solidFill>
                <a:latin typeface="Times New Roman"/>
                <a:ea typeface="Times New Roman"/>
                <a:cs typeface="Times New Roman"/>
                <a:sym typeface="Times New Roman"/>
              </a:defRPr>
            </a:lvl1pPr>
            <a:lvl2pPr marR="0" lvl="1" algn="ctr"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ctr"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ctr"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ctr"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4142962" y="0"/>
            <a:ext cx="3170583" cy="480226"/>
          </a:xfrm>
          <a:prstGeom prst="rect">
            <a:avLst/>
          </a:prstGeom>
          <a:noFill/>
          <a:ln>
            <a:noFill/>
          </a:ln>
        </p:spPr>
        <p:txBody>
          <a:bodyPr spcFirstLastPara="1" wrap="square" lIns="95200" tIns="47600" rIns="95200" bIns="47600" anchor="t" anchorCtr="0"/>
          <a:lstStyle>
            <a:lvl1pPr marR="0" lvl="0" algn="r" rtl="0">
              <a:spcBef>
                <a:spcPts val="0"/>
              </a:spcBef>
              <a:spcAft>
                <a:spcPts val="0"/>
              </a:spcAft>
              <a:buSzPts val="1400"/>
              <a:buNone/>
              <a:defRPr sz="1200" b="0" i="0" u="none" strike="noStrike" cap="none">
                <a:solidFill>
                  <a:schemeClr val="lt1"/>
                </a:solidFill>
                <a:latin typeface="Times New Roman"/>
                <a:ea typeface="Times New Roman"/>
                <a:cs typeface="Times New Roman"/>
                <a:sym typeface="Times New Roman"/>
              </a:defRPr>
            </a:lvl1pPr>
            <a:lvl2pPr marR="0" lvl="1" algn="ctr"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ctr"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ctr"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ctr"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2183" y="4561313"/>
            <a:ext cx="5850835" cy="4320375"/>
          </a:xfrm>
          <a:prstGeom prst="rect">
            <a:avLst/>
          </a:prstGeom>
          <a:noFill/>
          <a:ln>
            <a:noFill/>
          </a:ln>
        </p:spPr>
        <p:txBody>
          <a:bodyPr spcFirstLastPara="1" wrap="square" lIns="95200" tIns="47600" rIns="95200" bIns="47600" anchor="t" anchorCtr="0"/>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325"/>
            <a:ext cx="3170583" cy="480226"/>
          </a:xfrm>
          <a:prstGeom prst="rect">
            <a:avLst/>
          </a:prstGeom>
          <a:noFill/>
          <a:ln>
            <a:noFill/>
          </a:ln>
        </p:spPr>
        <p:txBody>
          <a:bodyPr spcFirstLastPara="1" wrap="square" lIns="95200" tIns="47600" rIns="95200" bIns="47600" anchor="b" anchorCtr="0"/>
          <a:lstStyle>
            <a:lvl1pPr marR="0" lvl="0" algn="l" rtl="0">
              <a:spcBef>
                <a:spcPts val="0"/>
              </a:spcBef>
              <a:spcAft>
                <a:spcPts val="0"/>
              </a:spcAft>
              <a:buSzPts val="1400"/>
              <a:buNone/>
              <a:defRPr sz="1200" b="0" i="0" u="none" strike="noStrike" cap="none">
                <a:solidFill>
                  <a:schemeClr val="lt1"/>
                </a:solidFill>
                <a:latin typeface="Times New Roman"/>
                <a:ea typeface="Times New Roman"/>
                <a:cs typeface="Times New Roman"/>
                <a:sym typeface="Times New Roman"/>
              </a:defRPr>
            </a:lvl1pPr>
            <a:lvl2pPr marR="0" lvl="1" algn="ctr"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ctr"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ctr"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ctr"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4142962" y="9119325"/>
            <a:ext cx="3170583" cy="480226"/>
          </a:xfrm>
          <a:prstGeom prst="rect">
            <a:avLst/>
          </a:prstGeom>
          <a:noFill/>
          <a:ln>
            <a:noFill/>
          </a:ln>
        </p:spPr>
        <p:txBody>
          <a:bodyPr spcFirstLastPara="1" wrap="square" lIns="95200" tIns="47600" rIns="95200" bIns="476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Times New Roman"/>
                <a:ea typeface="Times New Roman"/>
                <a:cs typeface="Times New Roman"/>
                <a:sym typeface="Times New Roman"/>
              </a:rPr>
              <a:t>‹Nr.›</a:t>
            </a:fld>
            <a:endParaRPr sz="1200" b="0" i="0" u="none" strike="noStrike" cap="none">
              <a:solidFill>
                <a:schemeClr val="lt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5077663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732183" y="4561313"/>
            <a:ext cx="5850835" cy="4320375"/>
          </a:xfrm>
          <a:prstGeom prst="rect">
            <a:avLst/>
          </a:prstGeom>
          <a:noFill/>
          <a:ln>
            <a:noFill/>
          </a:ln>
        </p:spPr>
        <p:txBody>
          <a:bodyPr spcFirstLastPara="1" wrap="square" lIns="95200" tIns="47600" rIns="95200" bIns="476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87" name="Google Shape;87;p1:notes"/>
          <p:cNvSpPr txBox="1">
            <a:spLocks noGrp="1"/>
          </p:cNvSpPr>
          <p:nvPr>
            <p:ph type="sldNum" idx="12"/>
          </p:nvPr>
        </p:nvSpPr>
        <p:spPr>
          <a:xfrm>
            <a:off x="4142962" y="9119325"/>
            <a:ext cx="3170583" cy="480226"/>
          </a:xfrm>
          <a:prstGeom prst="rect">
            <a:avLst/>
          </a:prstGeom>
          <a:noFill/>
          <a:ln>
            <a:noFill/>
          </a:ln>
        </p:spPr>
        <p:txBody>
          <a:bodyPr spcFirstLastPara="1" wrap="square" lIns="95200" tIns="47600" rIns="95200" bIns="476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Times New Roman"/>
                <a:ea typeface="Times New Roman"/>
                <a:cs typeface="Times New Roman"/>
                <a:sym typeface="Times New Roman"/>
              </a:rPr>
              <a:t>1</a:t>
            </a:fld>
            <a:endParaRPr sz="1200" b="0" i="0" u="none" strike="noStrike" cap="none">
              <a:solidFill>
                <a:schemeClr val="lt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722530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2942104" y="29748316"/>
            <a:ext cx="9628704" cy="1708819"/>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5616" b="0" i="0" u="none" strike="noStrike" cap="none">
                <a:solidFill>
                  <a:srgbClr val="888888"/>
                </a:solidFill>
                <a:latin typeface="Times New Roman"/>
                <a:ea typeface="Times New Roman"/>
                <a:cs typeface="Times New Roman"/>
                <a:sym typeface="Times New Roman"/>
              </a:defRPr>
            </a:lvl1pPr>
            <a:lvl2pPr marR="0" lvl="1"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2pPr>
            <a:lvl3pPr marR="0" lvl="2"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3pPr>
            <a:lvl4pPr marR="0" lvl="3"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4pPr>
            <a:lvl5pPr marR="0" lvl="4"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9pPr>
          </a:lstStyle>
          <a:p>
            <a:endParaRPr/>
          </a:p>
        </p:txBody>
      </p:sp>
      <p:sp>
        <p:nvSpPr>
          <p:cNvPr id="17" name="Google Shape;17;p2"/>
          <p:cNvSpPr txBox="1">
            <a:spLocks noGrp="1"/>
          </p:cNvSpPr>
          <p:nvPr>
            <p:ph type="ftr" idx="11"/>
          </p:nvPr>
        </p:nvSpPr>
        <p:spPr>
          <a:xfrm>
            <a:off x="14175590" y="29748316"/>
            <a:ext cx="14443055" cy="1708819"/>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5616" b="0" i="0" u="none" strike="noStrike" cap="none">
                <a:solidFill>
                  <a:srgbClr val="888888"/>
                </a:solidFill>
                <a:latin typeface="Times New Roman"/>
                <a:ea typeface="Times New Roman"/>
                <a:cs typeface="Times New Roman"/>
                <a:sym typeface="Times New Roman"/>
              </a:defRPr>
            </a:lvl1pPr>
            <a:lvl2pPr marR="0" lvl="1"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2pPr>
            <a:lvl3pPr marR="0" lvl="2"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3pPr>
            <a:lvl4pPr marR="0" lvl="3"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4pPr>
            <a:lvl5pPr marR="0" lvl="4"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9pPr>
          </a:lstStyle>
          <a:p>
            <a:endParaRPr/>
          </a:p>
        </p:txBody>
      </p:sp>
      <p:sp>
        <p:nvSpPr>
          <p:cNvPr id="18" name="Google Shape;18;p2"/>
          <p:cNvSpPr txBox="1">
            <a:spLocks noGrp="1"/>
          </p:cNvSpPr>
          <p:nvPr>
            <p:ph type="sldNum" idx="12"/>
          </p:nvPr>
        </p:nvSpPr>
        <p:spPr>
          <a:xfrm>
            <a:off x="30223429" y="29748316"/>
            <a:ext cx="9628704" cy="1708819"/>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1pPr>
            <a:lvl2pPr marL="0" marR="0" lvl="1"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2pPr>
            <a:lvl3pPr marL="0" marR="0" lvl="2"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3pPr>
            <a:lvl4pPr marL="0" marR="0" lvl="3"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4pPr>
            <a:lvl5pPr marL="0" marR="0" lvl="4"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5pPr>
            <a:lvl6pPr marL="0" marR="0" lvl="5"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6pPr>
            <a:lvl7pPr marL="0" marR="0" lvl="6"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7pPr>
            <a:lvl8pPr marL="0" marR="0" lvl="7"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8pPr>
            <a:lvl9pPr marL="0" marR="0" lvl="8"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9pPr>
          </a:lstStyle>
          <a:p>
            <a:fld id="{00000000-1234-1234-1234-123412341234}"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2942104" y="1708826"/>
            <a:ext cx="36910030" cy="6203758"/>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21120"/>
              <a:buFont typeface="Calibri"/>
              <a:buNone/>
              <a:defRPr sz="20591"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755"/>
            </a:lvl2pPr>
            <a:lvl3pPr lvl="2">
              <a:spcBef>
                <a:spcPts val="0"/>
              </a:spcBef>
              <a:spcAft>
                <a:spcPts val="0"/>
              </a:spcAft>
              <a:buSzPts val="1400"/>
              <a:buNone/>
              <a:defRPr sz="1755"/>
            </a:lvl3pPr>
            <a:lvl4pPr lvl="3">
              <a:spcBef>
                <a:spcPts val="0"/>
              </a:spcBef>
              <a:spcAft>
                <a:spcPts val="0"/>
              </a:spcAft>
              <a:buSzPts val="1400"/>
              <a:buNone/>
              <a:defRPr sz="1755"/>
            </a:lvl4pPr>
            <a:lvl5pPr lvl="4">
              <a:spcBef>
                <a:spcPts val="0"/>
              </a:spcBef>
              <a:spcAft>
                <a:spcPts val="0"/>
              </a:spcAft>
              <a:buSzPts val="1400"/>
              <a:buNone/>
              <a:defRPr sz="1755"/>
            </a:lvl5pPr>
            <a:lvl6pPr lvl="5">
              <a:spcBef>
                <a:spcPts val="0"/>
              </a:spcBef>
              <a:spcAft>
                <a:spcPts val="0"/>
              </a:spcAft>
              <a:buSzPts val="1400"/>
              <a:buNone/>
              <a:defRPr sz="1755"/>
            </a:lvl6pPr>
            <a:lvl7pPr lvl="6">
              <a:spcBef>
                <a:spcPts val="0"/>
              </a:spcBef>
              <a:spcAft>
                <a:spcPts val="0"/>
              </a:spcAft>
              <a:buSzPts val="1400"/>
              <a:buNone/>
              <a:defRPr sz="1755"/>
            </a:lvl7pPr>
            <a:lvl8pPr lvl="7">
              <a:spcBef>
                <a:spcPts val="0"/>
              </a:spcBef>
              <a:spcAft>
                <a:spcPts val="0"/>
              </a:spcAft>
              <a:buSzPts val="1400"/>
              <a:buNone/>
              <a:defRPr sz="1755"/>
            </a:lvl8pPr>
            <a:lvl9pPr lvl="8">
              <a:spcBef>
                <a:spcPts val="0"/>
              </a:spcBef>
              <a:spcAft>
                <a:spcPts val="0"/>
              </a:spcAft>
              <a:buSzPts val="1400"/>
              <a:buNone/>
              <a:defRPr sz="1755"/>
            </a:lvl9pPr>
          </a:lstStyle>
          <a:p>
            <a:r>
              <a:rPr lang="en-US"/>
              <a:t>Click to edit Master title style</a:t>
            </a:r>
            <a:endParaRPr/>
          </a:p>
        </p:txBody>
      </p:sp>
      <p:sp>
        <p:nvSpPr>
          <p:cNvPr id="74" name="Google Shape;74;p11"/>
          <p:cNvSpPr txBox="1">
            <a:spLocks noGrp="1"/>
          </p:cNvSpPr>
          <p:nvPr>
            <p:ph type="body" idx="1"/>
          </p:nvPr>
        </p:nvSpPr>
        <p:spPr>
          <a:xfrm rot="5400000">
            <a:off x="11214789" y="271411"/>
            <a:ext cx="20364665" cy="36910030"/>
          </a:xfrm>
          <a:prstGeom prst="rect">
            <a:avLst/>
          </a:prstGeom>
          <a:noFill/>
          <a:ln>
            <a:noFill/>
          </a:ln>
        </p:spPr>
        <p:txBody>
          <a:bodyPr spcFirstLastPara="1" wrap="square" lIns="91425" tIns="45700" rIns="91425" bIns="45700" anchor="t" anchorCtr="0"/>
          <a:lstStyle>
            <a:lvl1pPr marL="445752" marR="0" lvl="0" indent="-1054947" algn="l" rtl="0">
              <a:lnSpc>
                <a:spcPct val="90000"/>
              </a:lnSpc>
              <a:spcBef>
                <a:spcPts val="4680"/>
              </a:spcBef>
              <a:spcAft>
                <a:spcPts val="0"/>
              </a:spcAft>
              <a:buClr>
                <a:schemeClr val="dk1"/>
              </a:buClr>
              <a:buSzPts val="13440"/>
              <a:buFont typeface="Arial"/>
              <a:buChar char="•"/>
              <a:defRPr sz="13103" b="0" i="0" u="none" strike="noStrike" cap="none">
                <a:solidFill>
                  <a:schemeClr val="dk1"/>
                </a:solidFill>
                <a:latin typeface="Calibri"/>
                <a:ea typeface="Calibri"/>
                <a:cs typeface="Calibri"/>
                <a:sym typeface="Calibri"/>
              </a:defRPr>
            </a:lvl1pPr>
            <a:lvl2pPr marL="891505" marR="0" lvl="1" indent="-936080" algn="l" rtl="0">
              <a:lnSpc>
                <a:spcPct val="90000"/>
              </a:lnSpc>
              <a:spcBef>
                <a:spcPts val="2340"/>
              </a:spcBef>
              <a:spcAft>
                <a:spcPts val="0"/>
              </a:spcAft>
              <a:buClr>
                <a:schemeClr val="dk1"/>
              </a:buClr>
              <a:buSzPts val="11520"/>
              <a:buFont typeface="Arial"/>
              <a:buChar char="•"/>
              <a:defRPr sz="11232" b="0" i="0" u="none" strike="noStrike" cap="none">
                <a:solidFill>
                  <a:schemeClr val="dk1"/>
                </a:solidFill>
                <a:latin typeface="Calibri"/>
                <a:ea typeface="Calibri"/>
                <a:cs typeface="Calibri"/>
                <a:sym typeface="Calibri"/>
              </a:defRPr>
            </a:lvl2pPr>
            <a:lvl3pPr marL="1337256" marR="0" lvl="2" indent="-817212" algn="l" rtl="0">
              <a:lnSpc>
                <a:spcPct val="90000"/>
              </a:lnSpc>
              <a:spcBef>
                <a:spcPts val="2340"/>
              </a:spcBef>
              <a:spcAft>
                <a:spcPts val="0"/>
              </a:spcAft>
              <a:buClr>
                <a:schemeClr val="dk1"/>
              </a:buClr>
              <a:buSzPts val="9600"/>
              <a:buFont typeface="Arial"/>
              <a:buChar char="•"/>
              <a:defRPr sz="9360" b="0" i="0" u="none" strike="noStrike" cap="none">
                <a:solidFill>
                  <a:schemeClr val="dk1"/>
                </a:solidFill>
                <a:latin typeface="Calibri"/>
                <a:ea typeface="Calibri"/>
                <a:cs typeface="Calibri"/>
                <a:sym typeface="Calibri"/>
              </a:defRPr>
            </a:lvl3pPr>
            <a:lvl4pPr marL="1783009" marR="0" lvl="3" indent="-757777"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4pPr>
            <a:lvl5pPr marL="2228761" marR="0" lvl="4" indent="-757777"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5pPr>
            <a:lvl6pPr marL="2674514" marR="0" lvl="5" indent="-757777"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6pPr>
            <a:lvl7pPr marL="3120265" marR="0" lvl="6" indent="-757777"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7pPr>
            <a:lvl8pPr marL="3566017" marR="0" lvl="7" indent="-757777"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8pPr>
            <a:lvl9pPr marL="4011770" marR="0" lvl="8" indent="-757779"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75" name="Google Shape;75;p11"/>
          <p:cNvSpPr txBox="1">
            <a:spLocks noGrp="1"/>
          </p:cNvSpPr>
          <p:nvPr>
            <p:ph type="dt" idx="10"/>
          </p:nvPr>
        </p:nvSpPr>
        <p:spPr>
          <a:xfrm>
            <a:off x="2942104" y="29748316"/>
            <a:ext cx="9628704" cy="1708819"/>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5616" b="0" i="0" u="none" strike="noStrike" cap="none">
                <a:solidFill>
                  <a:srgbClr val="888888"/>
                </a:solidFill>
                <a:latin typeface="Times New Roman"/>
                <a:ea typeface="Times New Roman"/>
                <a:cs typeface="Times New Roman"/>
                <a:sym typeface="Times New Roman"/>
              </a:defRPr>
            </a:lvl1pPr>
            <a:lvl2pPr marR="0" lvl="1"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2pPr>
            <a:lvl3pPr marR="0" lvl="2"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3pPr>
            <a:lvl4pPr marR="0" lvl="3"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4pPr>
            <a:lvl5pPr marR="0" lvl="4"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9pPr>
          </a:lstStyle>
          <a:p>
            <a:endParaRPr/>
          </a:p>
        </p:txBody>
      </p:sp>
      <p:sp>
        <p:nvSpPr>
          <p:cNvPr id="76" name="Google Shape;76;p11"/>
          <p:cNvSpPr txBox="1">
            <a:spLocks noGrp="1"/>
          </p:cNvSpPr>
          <p:nvPr>
            <p:ph type="ftr" idx="11"/>
          </p:nvPr>
        </p:nvSpPr>
        <p:spPr>
          <a:xfrm>
            <a:off x="14175590" y="29748316"/>
            <a:ext cx="14443055" cy="1708819"/>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5616" b="0" i="0" u="none" strike="noStrike" cap="none">
                <a:solidFill>
                  <a:srgbClr val="888888"/>
                </a:solidFill>
                <a:latin typeface="Times New Roman"/>
                <a:ea typeface="Times New Roman"/>
                <a:cs typeface="Times New Roman"/>
                <a:sym typeface="Times New Roman"/>
              </a:defRPr>
            </a:lvl1pPr>
            <a:lvl2pPr marR="0" lvl="1"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2pPr>
            <a:lvl3pPr marR="0" lvl="2"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3pPr>
            <a:lvl4pPr marR="0" lvl="3"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4pPr>
            <a:lvl5pPr marR="0" lvl="4"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9pPr>
          </a:lstStyle>
          <a:p>
            <a:endParaRPr/>
          </a:p>
        </p:txBody>
      </p:sp>
      <p:sp>
        <p:nvSpPr>
          <p:cNvPr id="77" name="Google Shape;77;p11"/>
          <p:cNvSpPr txBox="1">
            <a:spLocks noGrp="1"/>
          </p:cNvSpPr>
          <p:nvPr>
            <p:ph type="sldNum" idx="12"/>
          </p:nvPr>
        </p:nvSpPr>
        <p:spPr>
          <a:xfrm>
            <a:off x="30223429" y="29748316"/>
            <a:ext cx="9628704" cy="1708819"/>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1pPr>
            <a:lvl2pPr marL="0" marR="0" lvl="1"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2pPr>
            <a:lvl3pPr marL="0" marR="0" lvl="2"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3pPr>
            <a:lvl4pPr marL="0" marR="0" lvl="3"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4pPr>
            <a:lvl5pPr marL="0" marR="0" lvl="4"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5pPr>
            <a:lvl6pPr marL="0" marR="0" lvl="5"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6pPr>
            <a:lvl7pPr marL="0" marR="0" lvl="6"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7pPr>
            <a:lvl8pPr marL="0" marR="0" lvl="7"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8pPr>
            <a:lvl9pPr marL="0" marR="0" lvl="8"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9pPr>
          </a:lstStyle>
          <a:p>
            <a:fld id="{00000000-1234-1234-1234-123412341234}"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638412" y="10695035"/>
            <a:ext cx="27199940" cy="9227508"/>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21120"/>
              <a:buFont typeface="Calibri"/>
              <a:buNone/>
              <a:defRPr sz="20591"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755"/>
            </a:lvl2pPr>
            <a:lvl3pPr lvl="2">
              <a:spcBef>
                <a:spcPts val="0"/>
              </a:spcBef>
              <a:spcAft>
                <a:spcPts val="0"/>
              </a:spcAft>
              <a:buSzPts val="1400"/>
              <a:buNone/>
              <a:defRPr sz="1755"/>
            </a:lvl3pPr>
            <a:lvl4pPr lvl="3">
              <a:spcBef>
                <a:spcPts val="0"/>
              </a:spcBef>
              <a:spcAft>
                <a:spcPts val="0"/>
              </a:spcAft>
              <a:buSzPts val="1400"/>
              <a:buNone/>
              <a:defRPr sz="1755"/>
            </a:lvl4pPr>
            <a:lvl5pPr lvl="4">
              <a:spcBef>
                <a:spcPts val="0"/>
              </a:spcBef>
              <a:spcAft>
                <a:spcPts val="0"/>
              </a:spcAft>
              <a:buSzPts val="1400"/>
              <a:buNone/>
              <a:defRPr sz="1755"/>
            </a:lvl5pPr>
            <a:lvl6pPr lvl="5">
              <a:spcBef>
                <a:spcPts val="0"/>
              </a:spcBef>
              <a:spcAft>
                <a:spcPts val="0"/>
              </a:spcAft>
              <a:buSzPts val="1400"/>
              <a:buNone/>
              <a:defRPr sz="1755"/>
            </a:lvl6pPr>
            <a:lvl7pPr lvl="6">
              <a:spcBef>
                <a:spcPts val="0"/>
              </a:spcBef>
              <a:spcAft>
                <a:spcPts val="0"/>
              </a:spcAft>
              <a:buSzPts val="1400"/>
              <a:buNone/>
              <a:defRPr sz="1755"/>
            </a:lvl7pPr>
            <a:lvl8pPr lvl="7">
              <a:spcBef>
                <a:spcPts val="0"/>
              </a:spcBef>
              <a:spcAft>
                <a:spcPts val="0"/>
              </a:spcAft>
              <a:buSzPts val="1400"/>
              <a:buNone/>
              <a:defRPr sz="1755"/>
            </a:lvl8pPr>
            <a:lvl9pPr lvl="8">
              <a:spcBef>
                <a:spcPts val="0"/>
              </a:spcBef>
              <a:spcAft>
                <a:spcPts val="0"/>
              </a:spcAft>
              <a:buSzPts val="1400"/>
              <a:buNone/>
              <a:defRPr sz="1755"/>
            </a:lvl9pPr>
          </a:lstStyle>
          <a:p>
            <a:r>
              <a:rPr lang="en-US"/>
              <a:t>Click to edit Master title style</a:t>
            </a:r>
            <a:endParaRPr/>
          </a:p>
        </p:txBody>
      </p:sp>
      <p:sp>
        <p:nvSpPr>
          <p:cNvPr id="80" name="Google Shape;80;p12"/>
          <p:cNvSpPr txBox="1">
            <a:spLocks noGrp="1"/>
          </p:cNvSpPr>
          <p:nvPr>
            <p:ph type="body" idx="1"/>
          </p:nvPr>
        </p:nvSpPr>
        <p:spPr>
          <a:xfrm rot="5400000">
            <a:off x="2915935" y="1734992"/>
            <a:ext cx="27199940" cy="27147596"/>
          </a:xfrm>
          <a:prstGeom prst="rect">
            <a:avLst/>
          </a:prstGeom>
          <a:noFill/>
          <a:ln>
            <a:noFill/>
          </a:ln>
        </p:spPr>
        <p:txBody>
          <a:bodyPr spcFirstLastPara="1" wrap="square" lIns="91425" tIns="45700" rIns="91425" bIns="45700" anchor="t" anchorCtr="0"/>
          <a:lstStyle>
            <a:lvl1pPr marL="445752" marR="0" lvl="0" indent="-1054947" algn="l" rtl="0">
              <a:lnSpc>
                <a:spcPct val="90000"/>
              </a:lnSpc>
              <a:spcBef>
                <a:spcPts val="4680"/>
              </a:spcBef>
              <a:spcAft>
                <a:spcPts val="0"/>
              </a:spcAft>
              <a:buClr>
                <a:schemeClr val="dk1"/>
              </a:buClr>
              <a:buSzPts val="13440"/>
              <a:buFont typeface="Arial"/>
              <a:buChar char="•"/>
              <a:defRPr sz="13103" b="0" i="0" u="none" strike="noStrike" cap="none">
                <a:solidFill>
                  <a:schemeClr val="dk1"/>
                </a:solidFill>
                <a:latin typeface="Calibri"/>
                <a:ea typeface="Calibri"/>
                <a:cs typeface="Calibri"/>
                <a:sym typeface="Calibri"/>
              </a:defRPr>
            </a:lvl1pPr>
            <a:lvl2pPr marL="891505" marR="0" lvl="1" indent="-936080" algn="l" rtl="0">
              <a:lnSpc>
                <a:spcPct val="90000"/>
              </a:lnSpc>
              <a:spcBef>
                <a:spcPts val="2340"/>
              </a:spcBef>
              <a:spcAft>
                <a:spcPts val="0"/>
              </a:spcAft>
              <a:buClr>
                <a:schemeClr val="dk1"/>
              </a:buClr>
              <a:buSzPts val="11520"/>
              <a:buFont typeface="Arial"/>
              <a:buChar char="•"/>
              <a:defRPr sz="11232" b="0" i="0" u="none" strike="noStrike" cap="none">
                <a:solidFill>
                  <a:schemeClr val="dk1"/>
                </a:solidFill>
                <a:latin typeface="Calibri"/>
                <a:ea typeface="Calibri"/>
                <a:cs typeface="Calibri"/>
                <a:sym typeface="Calibri"/>
              </a:defRPr>
            </a:lvl2pPr>
            <a:lvl3pPr marL="1337256" marR="0" lvl="2" indent="-817212" algn="l" rtl="0">
              <a:lnSpc>
                <a:spcPct val="90000"/>
              </a:lnSpc>
              <a:spcBef>
                <a:spcPts val="2340"/>
              </a:spcBef>
              <a:spcAft>
                <a:spcPts val="0"/>
              </a:spcAft>
              <a:buClr>
                <a:schemeClr val="dk1"/>
              </a:buClr>
              <a:buSzPts val="9600"/>
              <a:buFont typeface="Arial"/>
              <a:buChar char="•"/>
              <a:defRPr sz="9360" b="0" i="0" u="none" strike="noStrike" cap="none">
                <a:solidFill>
                  <a:schemeClr val="dk1"/>
                </a:solidFill>
                <a:latin typeface="Calibri"/>
                <a:ea typeface="Calibri"/>
                <a:cs typeface="Calibri"/>
                <a:sym typeface="Calibri"/>
              </a:defRPr>
            </a:lvl3pPr>
            <a:lvl4pPr marL="1783009" marR="0" lvl="3" indent="-757777"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4pPr>
            <a:lvl5pPr marL="2228761" marR="0" lvl="4" indent="-757777"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5pPr>
            <a:lvl6pPr marL="2674514" marR="0" lvl="5" indent="-757777"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6pPr>
            <a:lvl7pPr marL="3120265" marR="0" lvl="6" indent="-757777"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7pPr>
            <a:lvl8pPr marL="3566017" marR="0" lvl="7" indent="-757777"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8pPr>
            <a:lvl9pPr marL="4011770" marR="0" lvl="8" indent="-757779"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81" name="Google Shape;81;p12"/>
          <p:cNvSpPr txBox="1">
            <a:spLocks noGrp="1"/>
          </p:cNvSpPr>
          <p:nvPr>
            <p:ph type="dt" idx="10"/>
          </p:nvPr>
        </p:nvSpPr>
        <p:spPr>
          <a:xfrm>
            <a:off x="2942104" y="29748316"/>
            <a:ext cx="9628704" cy="1708819"/>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5616" b="0" i="0" u="none" strike="noStrike" cap="none">
                <a:solidFill>
                  <a:srgbClr val="888888"/>
                </a:solidFill>
                <a:latin typeface="Times New Roman"/>
                <a:ea typeface="Times New Roman"/>
                <a:cs typeface="Times New Roman"/>
                <a:sym typeface="Times New Roman"/>
              </a:defRPr>
            </a:lvl1pPr>
            <a:lvl2pPr marR="0" lvl="1"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2pPr>
            <a:lvl3pPr marR="0" lvl="2"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3pPr>
            <a:lvl4pPr marR="0" lvl="3"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4pPr>
            <a:lvl5pPr marR="0" lvl="4"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9pPr>
          </a:lstStyle>
          <a:p>
            <a:endParaRPr/>
          </a:p>
        </p:txBody>
      </p:sp>
      <p:sp>
        <p:nvSpPr>
          <p:cNvPr id="82" name="Google Shape;82;p12"/>
          <p:cNvSpPr txBox="1">
            <a:spLocks noGrp="1"/>
          </p:cNvSpPr>
          <p:nvPr>
            <p:ph type="ftr" idx="11"/>
          </p:nvPr>
        </p:nvSpPr>
        <p:spPr>
          <a:xfrm>
            <a:off x="14175590" y="29748316"/>
            <a:ext cx="14443055" cy="1708819"/>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5616" b="0" i="0" u="none" strike="noStrike" cap="none">
                <a:solidFill>
                  <a:srgbClr val="888888"/>
                </a:solidFill>
                <a:latin typeface="Times New Roman"/>
                <a:ea typeface="Times New Roman"/>
                <a:cs typeface="Times New Roman"/>
                <a:sym typeface="Times New Roman"/>
              </a:defRPr>
            </a:lvl1pPr>
            <a:lvl2pPr marR="0" lvl="1"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2pPr>
            <a:lvl3pPr marR="0" lvl="2"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3pPr>
            <a:lvl4pPr marR="0" lvl="3"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4pPr>
            <a:lvl5pPr marR="0" lvl="4"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9pPr>
          </a:lstStyle>
          <a:p>
            <a:endParaRPr/>
          </a:p>
        </p:txBody>
      </p:sp>
      <p:sp>
        <p:nvSpPr>
          <p:cNvPr id="83" name="Google Shape;83;p12"/>
          <p:cNvSpPr txBox="1">
            <a:spLocks noGrp="1"/>
          </p:cNvSpPr>
          <p:nvPr>
            <p:ph type="sldNum" idx="12"/>
          </p:nvPr>
        </p:nvSpPr>
        <p:spPr>
          <a:xfrm>
            <a:off x="30223429" y="29748316"/>
            <a:ext cx="9628704" cy="1708819"/>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1pPr>
            <a:lvl2pPr marL="0" marR="0" lvl="1"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2pPr>
            <a:lvl3pPr marL="0" marR="0" lvl="2"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3pPr>
            <a:lvl4pPr marL="0" marR="0" lvl="3"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4pPr>
            <a:lvl5pPr marL="0" marR="0" lvl="4"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5pPr>
            <a:lvl6pPr marL="0" marR="0" lvl="5"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6pPr>
            <a:lvl7pPr marL="0" marR="0" lvl="6"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7pPr>
            <a:lvl8pPr marL="0" marR="0" lvl="7"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8pPr>
            <a:lvl9pPr marL="0" marR="0" lvl="8"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9pPr>
          </a:lstStyle>
          <a:p>
            <a:fld id="{00000000-1234-1234-1234-123412341234}"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3209571" y="5252764"/>
            <a:ext cx="36375101" cy="11174189"/>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28800"/>
              <a:buFont typeface="Calibri"/>
              <a:buNone/>
              <a:defRPr sz="2807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755"/>
            </a:lvl2pPr>
            <a:lvl3pPr lvl="2">
              <a:spcBef>
                <a:spcPts val="0"/>
              </a:spcBef>
              <a:spcAft>
                <a:spcPts val="0"/>
              </a:spcAft>
              <a:buSzPts val="1400"/>
              <a:buNone/>
              <a:defRPr sz="1755"/>
            </a:lvl3pPr>
            <a:lvl4pPr lvl="3">
              <a:spcBef>
                <a:spcPts val="0"/>
              </a:spcBef>
              <a:spcAft>
                <a:spcPts val="0"/>
              </a:spcAft>
              <a:buSzPts val="1400"/>
              <a:buNone/>
              <a:defRPr sz="1755"/>
            </a:lvl4pPr>
            <a:lvl5pPr lvl="4">
              <a:spcBef>
                <a:spcPts val="0"/>
              </a:spcBef>
              <a:spcAft>
                <a:spcPts val="0"/>
              </a:spcAft>
              <a:buSzPts val="1400"/>
              <a:buNone/>
              <a:defRPr sz="1755"/>
            </a:lvl5pPr>
            <a:lvl6pPr lvl="5">
              <a:spcBef>
                <a:spcPts val="0"/>
              </a:spcBef>
              <a:spcAft>
                <a:spcPts val="0"/>
              </a:spcAft>
              <a:buSzPts val="1400"/>
              <a:buNone/>
              <a:defRPr sz="1755"/>
            </a:lvl6pPr>
            <a:lvl7pPr lvl="6">
              <a:spcBef>
                <a:spcPts val="0"/>
              </a:spcBef>
              <a:spcAft>
                <a:spcPts val="0"/>
              </a:spcAft>
              <a:buSzPts val="1400"/>
              <a:buNone/>
              <a:defRPr sz="1755"/>
            </a:lvl7pPr>
            <a:lvl8pPr lvl="7">
              <a:spcBef>
                <a:spcPts val="0"/>
              </a:spcBef>
              <a:spcAft>
                <a:spcPts val="0"/>
              </a:spcAft>
              <a:buSzPts val="1400"/>
              <a:buNone/>
              <a:defRPr sz="1755"/>
            </a:lvl8pPr>
            <a:lvl9pPr lvl="8">
              <a:spcBef>
                <a:spcPts val="0"/>
              </a:spcBef>
              <a:spcAft>
                <a:spcPts val="0"/>
              </a:spcAft>
              <a:buSzPts val="1400"/>
              <a:buNone/>
              <a:defRPr sz="1755"/>
            </a:lvl9pPr>
          </a:lstStyle>
          <a:p>
            <a:r>
              <a:rPr lang="en-US"/>
              <a:t>Click to edit Master title style</a:t>
            </a:r>
            <a:endParaRPr/>
          </a:p>
        </p:txBody>
      </p:sp>
      <p:sp>
        <p:nvSpPr>
          <p:cNvPr id="21" name="Google Shape;21;p3"/>
          <p:cNvSpPr txBox="1">
            <a:spLocks noGrp="1"/>
          </p:cNvSpPr>
          <p:nvPr>
            <p:ph type="subTitle" idx="1"/>
          </p:nvPr>
        </p:nvSpPr>
        <p:spPr>
          <a:xfrm>
            <a:off x="5349280" y="16857870"/>
            <a:ext cx="32095680" cy="7749119"/>
          </a:xfrm>
          <a:prstGeom prst="rect">
            <a:avLst/>
          </a:prstGeom>
          <a:noFill/>
          <a:ln>
            <a:noFill/>
          </a:ln>
        </p:spPr>
        <p:txBody>
          <a:bodyPr spcFirstLastPara="1" wrap="square" lIns="91425" tIns="45700" rIns="91425" bIns="45700" anchor="t" anchorCtr="0"/>
          <a:lstStyle>
            <a:lvl1pPr marR="0" lvl="0" algn="ctr" rtl="0">
              <a:lnSpc>
                <a:spcPct val="90000"/>
              </a:lnSpc>
              <a:spcBef>
                <a:spcPts val="4680"/>
              </a:spcBef>
              <a:spcAft>
                <a:spcPts val="0"/>
              </a:spcAft>
              <a:buClr>
                <a:schemeClr val="dk1"/>
              </a:buClr>
              <a:buSzPts val="11520"/>
              <a:buFont typeface="Arial"/>
              <a:buNone/>
              <a:defRPr sz="11232" b="0" i="0" u="none" strike="noStrike" cap="none">
                <a:solidFill>
                  <a:schemeClr val="dk1"/>
                </a:solidFill>
                <a:latin typeface="Calibri"/>
                <a:ea typeface="Calibri"/>
                <a:cs typeface="Calibri"/>
                <a:sym typeface="Calibri"/>
              </a:defRPr>
            </a:lvl1pPr>
            <a:lvl2pPr marR="0" lvl="1" algn="ctr" rtl="0">
              <a:lnSpc>
                <a:spcPct val="90000"/>
              </a:lnSpc>
              <a:spcBef>
                <a:spcPts val="2340"/>
              </a:spcBef>
              <a:spcAft>
                <a:spcPts val="0"/>
              </a:spcAft>
              <a:buClr>
                <a:schemeClr val="dk1"/>
              </a:buClr>
              <a:buSzPts val="9600"/>
              <a:buFont typeface="Arial"/>
              <a:buNone/>
              <a:defRPr sz="9360" b="0" i="0" u="none" strike="noStrike" cap="none">
                <a:solidFill>
                  <a:schemeClr val="dk1"/>
                </a:solidFill>
                <a:latin typeface="Calibri"/>
                <a:ea typeface="Calibri"/>
                <a:cs typeface="Calibri"/>
                <a:sym typeface="Calibri"/>
              </a:defRPr>
            </a:lvl2pPr>
            <a:lvl3pPr marR="0" lvl="2" algn="ctr" rtl="0">
              <a:lnSpc>
                <a:spcPct val="90000"/>
              </a:lnSpc>
              <a:spcBef>
                <a:spcPts val="2340"/>
              </a:spcBef>
              <a:spcAft>
                <a:spcPts val="0"/>
              </a:spcAft>
              <a:buClr>
                <a:schemeClr val="dk1"/>
              </a:buClr>
              <a:buSzPts val="8640"/>
              <a:buFont typeface="Arial"/>
              <a:buNone/>
              <a:defRPr sz="8424" b="0" i="0" u="none" strike="noStrike" cap="none">
                <a:solidFill>
                  <a:schemeClr val="dk1"/>
                </a:solidFill>
                <a:latin typeface="Calibri"/>
                <a:ea typeface="Calibri"/>
                <a:cs typeface="Calibri"/>
                <a:sym typeface="Calibri"/>
              </a:defRPr>
            </a:lvl3pPr>
            <a:lvl4pPr marR="0" lvl="3" algn="ctr" rtl="0">
              <a:lnSpc>
                <a:spcPct val="90000"/>
              </a:lnSpc>
              <a:spcBef>
                <a:spcPts val="2340"/>
              </a:spcBef>
              <a:spcAft>
                <a:spcPts val="0"/>
              </a:spcAft>
              <a:buClr>
                <a:schemeClr val="dk1"/>
              </a:buClr>
              <a:buSzPts val="7680"/>
              <a:buFont typeface="Arial"/>
              <a:buNone/>
              <a:defRPr sz="7488" b="0" i="0" u="none" strike="noStrike" cap="none">
                <a:solidFill>
                  <a:schemeClr val="dk1"/>
                </a:solidFill>
                <a:latin typeface="Calibri"/>
                <a:ea typeface="Calibri"/>
                <a:cs typeface="Calibri"/>
                <a:sym typeface="Calibri"/>
              </a:defRPr>
            </a:lvl4pPr>
            <a:lvl5pPr marR="0" lvl="4" algn="ctr" rtl="0">
              <a:lnSpc>
                <a:spcPct val="90000"/>
              </a:lnSpc>
              <a:spcBef>
                <a:spcPts val="2340"/>
              </a:spcBef>
              <a:spcAft>
                <a:spcPts val="0"/>
              </a:spcAft>
              <a:buClr>
                <a:schemeClr val="dk1"/>
              </a:buClr>
              <a:buSzPts val="7680"/>
              <a:buFont typeface="Arial"/>
              <a:buNone/>
              <a:defRPr sz="7488" b="0" i="0" u="none" strike="noStrike" cap="none">
                <a:solidFill>
                  <a:schemeClr val="dk1"/>
                </a:solidFill>
                <a:latin typeface="Calibri"/>
                <a:ea typeface="Calibri"/>
                <a:cs typeface="Calibri"/>
                <a:sym typeface="Calibri"/>
              </a:defRPr>
            </a:lvl5pPr>
            <a:lvl6pPr marR="0" lvl="5" algn="ctr" rtl="0">
              <a:lnSpc>
                <a:spcPct val="90000"/>
              </a:lnSpc>
              <a:spcBef>
                <a:spcPts val="2340"/>
              </a:spcBef>
              <a:spcAft>
                <a:spcPts val="0"/>
              </a:spcAft>
              <a:buClr>
                <a:schemeClr val="dk1"/>
              </a:buClr>
              <a:buSzPts val="7680"/>
              <a:buFont typeface="Arial"/>
              <a:buNone/>
              <a:defRPr sz="7488" b="0" i="0" u="none" strike="noStrike" cap="none">
                <a:solidFill>
                  <a:schemeClr val="dk1"/>
                </a:solidFill>
                <a:latin typeface="Calibri"/>
                <a:ea typeface="Calibri"/>
                <a:cs typeface="Calibri"/>
                <a:sym typeface="Calibri"/>
              </a:defRPr>
            </a:lvl6pPr>
            <a:lvl7pPr marR="0" lvl="6" algn="ctr" rtl="0">
              <a:lnSpc>
                <a:spcPct val="90000"/>
              </a:lnSpc>
              <a:spcBef>
                <a:spcPts val="2340"/>
              </a:spcBef>
              <a:spcAft>
                <a:spcPts val="0"/>
              </a:spcAft>
              <a:buClr>
                <a:schemeClr val="dk1"/>
              </a:buClr>
              <a:buSzPts val="7680"/>
              <a:buFont typeface="Arial"/>
              <a:buNone/>
              <a:defRPr sz="7488" b="0" i="0" u="none" strike="noStrike" cap="none">
                <a:solidFill>
                  <a:schemeClr val="dk1"/>
                </a:solidFill>
                <a:latin typeface="Calibri"/>
                <a:ea typeface="Calibri"/>
                <a:cs typeface="Calibri"/>
                <a:sym typeface="Calibri"/>
              </a:defRPr>
            </a:lvl7pPr>
            <a:lvl8pPr marR="0" lvl="7" algn="ctr" rtl="0">
              <a:lnSpc>
                <a:spcPct val="90000"/>
              </a:lnSpc>
              <a:spcBef>
                <a:spcPts val="2340"/>
              </a:spcBef>
              <a:spcAft>
                <a:spcPts val="0"/>
              </a:spcAft>
              <a:buClr>
                <a:schemeClr val="dk1"/>
              </a:buClr>
              <a:buSzPts val="7680"/>
              <a:buFont typeface="Arial"/>
              <a:buNone/>
              <a:defRPr sz="7488" b="0" i="0" u="none" strike="noStrike" cap="none">
                <a:solidFill>
                  <a:schemeClr val="dk1"/>
                </a:solidFill>
                <a:latin typeface="Calibri"/>
                <a:ea typeface="Calibri"/>
                <a:cs typeface="Calibri"/>
                <a:sym typeface="Calibri"/>
              </a:defRPr>
            </a:lvl8pPr>
            <a:lvl9pPr marR="0" lvl="8" algn="ctr" rtl="0">
              <a:lnSpc>
                <a:spcPct val="90000"/>
              </a:lnSpc>
              <a:spcBef>
                <a:spcPts val="2340"/>
              </a:spcBef>
              <a:spcAft>
                <a:spcPts val="0"/>
              </a:spcAft>
              <a:buClr>
                <a:schemeClr val="dk1"/>
              </a:buClr>
              <a:buSzPts val="7680"/>
              <a:buFont typeface="Arial"/>
              <a:buNone/>
              <a:defRPr sz="7488" b="0" i="0" u="none" strike="noStrike" cap="none">
                <a:solidFill>
                  <a:schemeClr val="dk1"/>
                </a:solidFill>
                <a:latin typeface="Calibri"/>
                <a:ea typeface="Calibri"/>
                <a:cs typeface="Calibri"/>
                <a:sym typeface="Calibri"/>
              </a:defRPr>
            </a:lvl9pPr>
          </a:lstStyle>
          <a:p>
            <a:r>
              <a:rPr lang="en-US"/>
              <a:t>Click to edit Master subtitle style</a:t>
            </a:r>
            <a:endParaRPr/>
          </a:p>
        </p:txBody>
      </p:sp>
      <p:sp>
        <p:nvSpPr>
          <p:cNvPr id="22" name="Google Shape;22;p3"/>
          <p:cNvSpPr txBox="1">
            <a:spLocks noGrp="1"/>
          </p:cNvSpPr>
          <p:nvPr>
            <p:ph type="dt" idx="10"/>
          </p:nvPr>
        </p:nvSpPr>
        <p:spPr>
          <a:xfrm>
            <a:off x="2942104" y="29748316"/>
            <a:ext cx="9628704" cy="1708819"/>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5616" b="0" i="0" u="none" strike="noStrike" cap="none">
                <a:solidFill>
                  <a:srgbClr val="888888"/>
                </a:solidFill>
                <a:latin typeface="Times New Roman"/>
                <a:ea typeface="Times New Roman"/>
                <a:cs typeface="Times New Roman"/>
                <a:sym typeface="Times New Roman"/>
              </a:defRPr>
            </a:lvl1pPr>
            <a:lvl2pPr marR="0" lvl="1"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2pPr>
            <a:lvl3pPr marR="0" lvl="2"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3pPr>
            <a:lvl4pPr marR="0" lvl="3"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4pPr>
            <a:lvl5pPr marR="0" lvl="4"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9pPr>
          </a:lstStyle>
          <a:p>
            <a:endParaRPr/>
          </a:p>
        </p:txBody>
      </p:sp>
      <p:sp>
        <p:nvSpPr>
          <p:cNvPr id="23" name="Google Shape;23;p3"/>
          <p:cNvSpPr txBox="1">
            <a:spLocks noGrp="1"/>
          </p:cNvSpPr>
          <p:nvPr>
            <p:ph type="ftr" idx="11"/>
          </p:nvPr>
        </p:nvSpPr>
        <p:spPr>
          <a:xfrm>
            <a:off x="14175590" y="29748316"/>
            <a:ext cx="14443055" cy="1708819"/>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5616" b="0" i="0" u="none" strike="noStrike" cap="none">
                <a:solidFill>
                  <a:srgbClr val="888888"/>
                </a:solidFill>
                <a:latin typeface="Times New Roman"/>
                <a:ea typeface="Times New Roman"/>
                <a:cs typeface="Times New Roman"/>
                <a:sym typeface="Times New Roman"/>
              </a:defRPr>
            </a:lvl1pPr>
            <a:lvl2pPr marR="0" lvl="1"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2pPr>
            <a:lvl3pPr marR="0" lvl="2"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3pPr>
            <a:lvl4pPr marR="0" lvl="3"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4pPr>
            <a:lvl5pPr marR="0" lvl="4"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9pPr>
          </a:lstStyle>
          <a:p>
            <a:endParaRPr/>
          </a:p>
        </p:txBody>
      </p:sp>
      <p:sp>
        <p:nvSpPr>
          <p:cNvPr id="24" name="Google Shape;24;p3"/>
          <p:cNvSpPr txBox="1">
            <a:spLocks noGrp="1"/>
          </p:cNvSpPr>
          <p:nvPr>
            <p:ph type="sldNum" idx="12"/>
          </p:nvPr>
        </p:nvSpPr>
        <p:spPr>
          <a:xfrm>
            <a:off x="30223429" y="29748316"/>
            <a:ext cx="9628704" cy="1708819"/>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1pPr>
            <a:lvl2pPr marL="0" marR="0" lvl="1"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2pPr>
            <a:lvl3pPr marL="0" marR="0" lvl="2"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3pPr>
            <a:lvl4pPr marL="0" marR="0" lvl="3"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4pPr>
            <a:lvl5pPr marL="0" marR="0" lvl="4"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5pPr>
            <a:lvl6pPr marL="0" marR="0" lvl="5"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6pPr>
            <a:lvl7pPr marL="0" marR="0" lvl="6"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7pPr>
            <a:lvl8pPr marL="0" marR="0" lvl="7"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8pPr>
            <a:lvl9pPr marL="0" marR="0" lvl="8"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9pPr>
          </a:lstStyle>
          <a:p>
            <a:fld id="{00000000-1234-1234-1234-123412341234}"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2942104" y="1708826"/>
            <a:ext cx="36910030" cy="6203758"/>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21120"/>
              <a:buFont typeface="Calibri"/>
              <a:buNone/>
              <a:defRPr sz="20591"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755"/>
            </a:lvl2pPr>
            <a:lvl3pPr lvl="2">
              <a:spcBef>
                <a:spcPts val="0"/>
              </a:spcBef>
              <a:spcAft>
                <a:spcPts val="0"/>
              </a:spcAft>
              <a:buSzPts val="1400"/>
              <a:buNone/>
              <a:defRPr sz="1755"/>
            </a:lvl3pPr>
            <a:lvl4pPr lvl="3">
              <a:spcBef>
                <a:spcPts val="0"/>
              </a:spcBef>
              <a:spcAft>
                <a:spcPts val="0"/>
              </a:spcAft>
              <a:buSzPts val="1400"/>
              <a:buNone/>
              <a:defRPr sz="1755"/>
            </a:lvl4pPr>
            <a:lvl5pPr lvl="4">
              <a:spcBef>
                <a:spcPts val="0"/>
              </a:spcBef>
              <a:spcAft>
                <a:spcPts val="0"/>
              </a:spcAft>
              <a:buSzPts val="1400"/>
              <a:buNone/>
              <a:defRPr sz="1755"/>
            </a:lvl5pPr>
            <a:lvl6pPr lvl="5">
              <a:spcBef>
                <a:spcPts val="0"/>
              </a:spcBef>
              <a:spcAft>
                <a:spcPts val="0"/>
              </a:spcAft>
              <a:buSzPts val="1400"/>
              <a:buNone/>
              <a:defRPr sz="1755"/>
            </a:lvl6pPr>
            <a:lvl7pPr lvl="6">
              <a:spcBef>
                <a:spcPts val="0"/>
              </a:spcBef>
              <a:spcAft>
                <a:spcPts val="0"/>
              </a:spcAft>
              <a:buSzPts val="1400"/>
              <a:buNone/>
              <a:defRPr sz="1755"/>
            </a:lvl7pPr>
            <a:lvl8pPr lvl="7">
              <a:spcBef>
                <a:spcPts val="0"/>
              </a:spcBef>
              <a:spcAft>
                <a:spcPts val="0"/>
              </a:spcAft>
              <a:buSzPts val="1400"/>
              <a:buNone/>
              <a:defRPr sz="1755"/>
            </a:lvl8pPr>
            <a:lvl9pPr lvl="8">
              <a:spcBef>
                <a:spcPts val="0"/>
              </a:spcBef>
              <a:spcAft>
                <a:spcPts val="0"/>
              </a:spcAft>
              <a:buSzPts val="1400"/>
              <a:buNone/>
              <a:defRPr sz="1755"/>
            </a:lvl9pPr>
          </a:lstStyle>
          <a:p>
            <a:r>
              <a:rPr lang="en-US"/>
              <a:t>Click to edit Master title style</a:t>
            </a:r>
            <a:endParaRPr/>
          </a:p>
        </p:txBody>
      </p:sp>
      <p:sp>
        <p:nvSpPr>
          <p:cNvPr id="27" name="Google Shape;27;p4"/>
          <p:cNvSpPr txBox="1">
            <a:spLocks noGrp="1"/>
          </p:cNvSpPr>
          <p:nvPr>
            <p:ph type="body" idx="1"/>
          </p:nvPr>
        </p:nvSpPr>
        <p:spPr>
          <a:xfrm>
            <a:off x="2942104" y="8544095"/>
            <a:ext cx="36910030" cy="20364665"/>
          </a:xfrm>
          <a:prstGeom prst="rect">
            <a:avLst/>
          </a:prstGeom>
          <a:noFill/>
          <a:ln>
            <a:noFill/>
          </a:ln>
        </p:spPr>
        <p:txBody>
          <a:bodyPr spcFirstLastPara="1" wrap="square" lIns="91425" tIns="45700" rIns="91425" bIns="45700" anchor="t" anchorCtr="0"/>
          <a:lstStyle>
            <a:lvl1pPr marL="445752" marR="0" lvl="0" indent="-1054947" algn="l" rtl="0">
              <a:lnSpc>
                <a:spcPct val="90000"/>
              </a:lnSpc>
              <a:spcBef>
                <a:spcPts val="4680"/>
              </a:spcBef>
              <a:spcAft>
                <a:spcPts val="0"/>
              </a:spcAft>
              <a:buClr>
                <a:schemeClr val="dk1"/>
              </a:buClr>
              <a:buSzPts val="13440"/>
              <a:buFont typeface="Arial"/>
              <a:buChar char="•"/>
              <a:defRPr sz="13103" b="0" i="0" u="none" strike="noStrike" cap="none">
                <a:solidFill>
                  <a:schemeClr val="dk1"/>
                </a:solidFill>
                <a:latin typeface="Calibri"/>
                <a:ea typeface="Calibri"/>
                <a:cs typeface="Calibri"/>
                <a:sym typeface="Calibri"/>
              </a:defRPr>
            </a:lvl1pPr>
            <a:lvl2pPr marL="891505" marR="0" lvl="1" indent="-936080" algn="l" rtl="0">
              <a:lnSpc>
                <a:spcPct val="90000"/>
              </a:lnSpc>
              <a:spcBef>
                <a:spcPts val="2340"/>
              </a:spcBef>
              <a:spcAft>
                <a:spcPts val="0"/>
              </a:spcAft>
              <a:buClr>
                <a:schemeClr val="dk1"/>
              </a:buClr>
              <a:buSzPts val="11520"/>
              <a:buFont typeface="Arial"/>
              <a:buChar char="•"/>
              <a:defRPr sz="11232" b="0" i="0" u="none" strike="noStrike" cap="none">
                <a:solidFill>
                  <a:schemeClr val="dk1"/>
                </a:solidFill>
                <a:latin typeface="Calibri"/>
                <a:ea typeface="Calibri"/>
                <a:cs typeface="Calibri"/>
                <a:sym typeface="Calibri"/>
              </a:defRPr>
            </a:lvl2pPr>
            <a:lvl3pPr marL="1337256" marR="0" lvl="2" indent="-817212" algn="l" rtl="0">
              <a:lnSpc>
                <a:spcPct val="90000"/>
              </a:lnSpc>
              <a:spcBef>
                <a:spcPts val="2340"/>
              </a:spcBef>
              <a:spcAft>
                <a:spcPts val="0"/>
              </a:spcAft>
              <a:buClr>
                <a:schemeClr val="dk1"/>
              </a:buClr>
              <a:buSzPts val="9600"/>
              <a:buFont typeface="Arial"/>
              <a:buChar char="•"/>
              <a:defRPr sz="9360" b="0" i="0" u="none" strike="noStrike" cap="none">
                <a:solidFill>
                  <a:schemeClr val="dk1"/>
                </a:solidFill>
                <a:latin typeface="Calibri"/>
                <a:ea typeface="Calibri"/>
                <a:cs typeface="Calibri"/>
                <a:sym typeface="Calibri"/>
              </a:defRPr>
            </a:lvl3pPr>
            <a:lvl4pPr marL="1783009" marR="0" lvl="3" indent="-757777"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4pPr>
            <a:lvl5pPr marL="2228761" marR="0" lvl="4" indent="-757777"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5pPr>
            <a:lvl6pPr marL="2674514" marR="0" lvl="5" indent="-757777"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6pPr>
            <a:lvl7pPr marL="3120265" marR="0" lvl="6" indent="-757777"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7pPr>
            <a:lvl8pPr marL="3566017" marR="0" lvl="7" indent="-757777"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8pPr>
            <a:lvl9pPr marL="4011770" marR="0" lvl="8" indent="-757779"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28" name="Google Shape;28;p4"/>
          <p:cNvSpPr txBox="1">
            <a:spLocks noGrp="1"/>
          </p:cNvSpPr>
          <p:nvPr>
            <p:ph type="dt" idx="10"/>
          </p:nvPr>
        </p:nvSpPr>
        <p:spPr>
          <a:xfrm>
            <a:off x="2942104" y="29748316"/>
            <a:ext cx="9628704" cy="1708819"/>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5616" b="0" i="0" u="none" strike="noStrike" cap="none">
                <a:solidFill>
                  <a:srgbClr val="888888"/>
                </a:solidFill>
                <a:latin typeface="Times New Roman"/>
                <a:ea typeface="Times New Roman"/>
                <a:cs typeface="Times New Roman"/>
                <a:sym typeface="Times New Roman"/>
              </a:defRPr>
            </a:lvl1pPr>
            <a:lvl2pPr marR="0" lvl="1"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2pPr>
            <a:lvl3pPr marR="0" lvl="2"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3pPr>
            <a:lvl4pPr marR="0" lvl="3"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4pPr>
            <a:lvl5pPr marR="0" lvl="4"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9pPr>
          </a:lstStyle>
          <a:p>
            <a:endParaRPr/>
          </a:p>
        </p:txBody>
      </p:sp>
      <p:sp>
        <p:nvSpPr>
          <p:cNvPr id="29" name="Google Shape;29;p4"/>
          <p:cNvSpPr txBox="1">
            <a:spLocks noGrp="1"/>
          </p:cNvSpPr>
          <p:nvPr>
            <p:ph type="ftr" idx="11"/>
          </p:nvPr>
        </p:nvSpPr>
        <p:spPr>
          <a:xfrm>
            <a:off x="14175590" y="29748316"/>
            <a:ext cx="14443055" cy="1708819"/>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5616" b="0" i="0" u="none" strike="noStrike" cap="none">
                <a:solidFill>
                  <a:srgbClr val="888888"/>
                </a:solidFill>
                <a:latin typeface="Times New Roman"/>
                <a:ea typeface="Times New Roman"/>
                <a:cs typeface="Times New Roman"/>
                <a:sym typeface="Times New Roman"/>
              </a:defRPr>
            </a:lvl1pPr>
            <a:lvl2pPr marR="0" lvl="1"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2pPr>
            <a:lvl3pPr marR="0" lvl="2"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3pPr>
            <a:lvl4pPr marR="0" lvl="3"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4pPr>
            <a:lvl5pPr marR="0" lvl="4"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9pPr>
          </a:lstStyle>
          <a:p>
            <a:endParaRPr/>
          </a:p>
        </p:txBody>
      </p:sp>
      <p:sp>
        <p:nvSpPr>
          <p:cNvPr id="30" name="Google Shape;30;p4"/>
          <p:cNvSpPr txBox="1">
            <a:spLocks noGrp="1"/>
          </p:cNvSpPr>
          <p:nvPr>
            <p:ph type="sldNum" idx="12"/>
          </p:nvPr>
        </p:nvSpPr>
        <p:spPr>
          <a:xfrm>
            <a:off x="30223429" y="29748316"/>
            <a:ext cx="9628704" cy="1708819"/>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1pPr>
            <a:lvl2pPr marL="0" marR="0" lvl="1"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2pPr>
            <a:lvl3pPr marL="0" marR="0" lvl="2"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3pPr>
            <a:lvl4pPr marL="0" marR="0" lvl="3"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4pPr>
            <a:lvl5pPr marL="0" marR="0" lvl="4"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5pPr>
            <a:lvl6pPr marL="0" marR="0" lvl="5"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6pPr>
            <a:lvl7pPr marL="0" marR="0" lvl="6"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7pPr>
            <a:lvl8pPr marL="0" marR="0" lvl="7"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8pPr>
            <a:lvl9pPr marL="0" marR="0" lvl="8"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9pPr>
          </a:lstStyle>
          <a:p>
            <a:fld id="{00000000-1234-1234-1234-123412341234}"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2919818" y="8001739"/>
            <a:ext cx="36910030" cy="13351073"/>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28800"/>
              <a:buFont typeface="Calibri"/>
              <a:buNone/>
              <a:defRPr sz="2807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755"/>
            </a:lvl2pPr>
            <a:lvl3pPr lvl="2">
              <a:spcBef>
                <a:spcPts val="0"/>
              </a:spcBef>
              <a:spcAft>
                <a:spcPts val="0"/>
              </a:spcAft>
              <a:buSzPts val="1400"/>
              <a:buNone/>
              <a:defRPr sz="1755"/>
            </a:lvl3pPr>
            <a:lvl4pPr lvl="3">
              <a:spcBef>
                <a:spcPts val="0"/>
              </a:spcBef>
              <a:spcAft>
                <a:spcPts val="0"/>
              </a:spcAft>
              <a:buSzPts val="1400"/>
              <a:buNone/>
              <a:defRPr sz="1755"/>
            </a:lvl4pPr>
            <a:lvl5pPr lvl="4">
              <a:spcBef>
                <a:spcPts val="0"/>
              </a:spcBef>
              <a:spcAft>
                <a:spcPts val="0"/>
              </a:spcAft>
              <a:buSzPts val="1400"/>
              <a:buNone/>
              <a:defRPr sz="1755"/>
            </a:lvl5pPr>
            <a:lvl6pPr lvl="5">
              <a:spcBef>
                <a:spcPts val="0"/>
              </a:spcBef>
              <a:spcAft>
                <a:spcPts val="0"/>
              </a:spcAft>
              <a:buSzPts val="1400"/>
              <a:buNone/>
              <a:defRPr sz="1755"/>
            </a:lvl6pPr>
            <a:lvl7pPr lvl="6">
              <a:spcBef>
                <a:spcPts val="0"/>
              </a:spcBef>
              <a:spcAft>
                <a:spcPts val="0"/>
              </a:spcAft>
              <a:buSzPts val="1400"/>
              <a:buNone/>
              <a:defRPr sz="1755"/>
            </a:lvl7pPr>
            <a:lvl8pPr lvl="7">
              <a:spcBef>
                <a:spcPts val="0"/>
              </a:spcBef>
              <a:spcAft>
                <a:spcPts val="0"/>
              </a:spcAft>
              <a:buSzPts val="1400"/>
              <a:buNone/>
              <a:defRPr sz="1755"/>
            </a:lvl8pPr>
            <a:lvl9pPr lvl="8">
              <a:spcBef>
                <a:spcPts val="0"/>
              </a:spcBef>
              <a:spcAft>
                <a:spcPts val="0"/>
              </a:spcAft>
              <a:buSzPts val="1400"/>
              <a:buNone/>
              <a:defRPr sz="1755"/>
            </a:lvl9pPr>
          </a:lstStyle>
          <a:p>
            <a:r>
              <a:rPr lang="en-US"/>
              <a:t>Click to edit Master title style</a:t>
            </a:r>
            <a:endParaRPr/>
          </a:p>
        </p:txBody>
      </p:sp>
      <p:sp>
        <p:nvSpPr>
          <p:cNvPr id="33" name="Google Shape;33;p5"/>
          <p:cNvSpPr txBox="1">
            <a:spLocks noGrp="1"/>
          </p:cNvSpPr>
          <p:nvPr>
            <p:ph type="body" idx="1"/>
          </p:nvPr>
        </p:nvSpPr>
        <p:spPr>
          <a:xfrm>
            <a:off x="2919818" y="21479120"/>
            <a:ext cx="36910030" cy="7021014"/>
          </a:xfrm>
          <a:prstGeom prst="rect">
            <a:avLst/>
          </a:prstGeom>
          <a:noFill/>
          <a:ln>
            <a:noFill/>
          </a:ln>
        </p:spPr>
        <p:txBody>
          <a:bodyPr spcFirstLastPara="1" wrap="square" lIns="91425" tIns="45700" rIns="91425" bIns="45700" anchor="t" anchorCtr="0"/>
          <a:lstStyle>
            <a:lvl1pPr marL="445752" marR="0" lvl="0" indent="-222876" algn="l" rtl="0">
              <a:lnSpc>
                <a:spcPct val="90000"/>
              </a:lnSpc>
              <a:spcBef>
                <a:spcPts val="4680"/>
              </a:spcBef>
              <a:spcAft>
                <a:spcPts val="0"/>
              </a:spcAft>
              <a:buClr>
                <a:schemeClr val="dk1"/>
              </a:buClr>
              <a:buSzPts val="11520"/>
              <a:buFont typeface="Arial"/>
              <a:buNone/>
              <a:defRPr sz="11232" b="0" i="0" u="none" strike="noStrike" cap="none">
                <a:solidFill>
                  <a:schemeClr val="dk1"/>
                </a:solidFill>
                <a:latin typeface="Calibri"/>
                <a:ea typeface="Calibri"/>
                <a:cs typeface="Calibri"/>
                <a:sym typeface="Calibri"/>
              </a:defRPr>
            </a:lvl1pPr>
            <a:lvl2pPr marL="891505" marR="0" lvl="1" indent="-222876" algn="l" rtl="0">
              <a:lnSpc>
                <a:spcPct val="90000"/>
              </a:lnSpc>
              <a:spcBef>
                <a:spcPts val="2340"/>
              </a:spcBef>
              <a:spcAft>
                <a:spcPts val="0"/>
              </a:spcAft>
              <a:buClr>
                <a:srgbClr val="888888"/>
              </a:buClr>
              <a:buSzPts val="9600"/>
              <a:buFont typeface="Arial"/>
              <a:buNone/>
              <a:defRPr sz="9360" b="0" i="0" u="none" strike="noStrike" cap="none">
                <a:solidFill>
                  <a:srgbClr val="888888"/>
                </a:solidFill>
                <a:latin typeface="Calibri"/>
                <a:ea typeface="Calibri"/>
                <a:cs typeface="Calibri"/>
                <a:sym typeface="Calibri"/>
              </a:defRPr>
            </a:lvl2pPr>
            <a:lvl3pPr marL="1337256" marR="0" lvl="2" indent="-222876" algn="l" rtl="0">
              <a:lnSpc>
                <a:spcPct val="90000"/>
              </a:lnSpc>
              <a:spcBef>
                <a:spcPts val="2340"/>
              </a:spcBef>
              <a:spcAft>
                <a:spcPts val="0"/>
              </a:spcAft>
              <a:buClr>
                <a:srgbClr val="888888"/>
              </a:buClr>
              <a:buSzPts val="8640"/>
              <a:buFont typeface="Arial"/>
              <a:buNone/>
              <a:defRPr sz="8424" b="0" i="0" u="none" strike="noStrike" cap="none">
                <a:solidFill>
                  <a:srgbClr val="888888"/>
                </a:solidFill>
                <a:latin typeface="Calibri"/>
                <a:ea typeface="Calibri"/>
                <a:cs typeface="Calibri"/>
                <a:sym typeface="Calibri"/>
              </a:defRPr>
            </a:lvl3pPr>
            <a:lvl4pPr marL="1783009" marR="0" lvl="3" indent="-222876" algn="l" rtl="0">
              <a:lnSpc>
                <a:spcPct val="90000"/>
              </a:lnSpc>
              <a:spcBef>
                <a:spcPts val="2340"/>
              </a:spcBef>
              <a:spcAft>
                <a:spcPts val="0"/>
              </a:spcAft>
              <a:buClr>
                <a:srgbClr val="888888"/>
              </a:buClr>
              <a:buSzPts val="7680"/>
              <a:buFont typeface="Arial"/>
              <a:buNone/>
              <a:defRPr sz="7488" b="0" i="0" u="none" strike="noStrike" cap="none">
                <a:solidFill>
                  <a:srgbClr val="888888"/>
                </a:solidFill>
                <a:latin typeface="Calibri"/>
                <a:ea typeface="Calibri"/>
                <a:cs typeface="Calibri"/>
                <a:sym typeface="Calibri"/>
              </a:defRPr>
            </a:lvl4pPr>
            <a:lvl5pPr marL="2228761" marR="0" lvl="4" indent="-222876" algn="l" rtl="0">
              <a:lnSpc>
                <a:spcPct val="90000"/>
              </a:lnSpc>
              <a:spcBef>
                <a:spcPts val="2340"/>
              </a:spcBef>
              <a:spcAft>
                <a:spcPts val="0"/>
              </a:spcAft>
              <a:buClr>
                <a:srgbClr val="888888"/>
              </a:buClr>
              <a:buSzPts val="7680"/>
              <a:buFont typeface="Arial"/>
              <a:buNone/>
              <a:defRPr sz="7488" b="0" i="0" u="none" strike="noStrike" cap="none">
                <a:solidFill>
                  <a:srgbClr val="888888"/>
                </a:solidFill>
                <a:latin typeface="Calibri"/>
                <a:ea typeface="Calibri"/>
                <a:cs typeface="Calibri"/>
                <a:sym typeface="Calibri"/>
              </a:defRPr>
            </a:lvl5pPr>
            <a:lvl6pPr marL="2674514" marR="0" lvl="5" indent="-222876" algn="l" rtl="0">
              <a:lnSpc>
                <a:spcPct val="90000"/>
              </a:lnSpc>
              <a:spcBef>
                <a:spcPts val="2340"/>
              </a:spcBef>
              <a:spcAft>
                <a:spcPts val="0"/>
              </a:spcAft>
              <a:buClr>
                <a:srgbClr val="888888"/>
              </a:buClr>
              <a:buSzPts val="7680"/>
              <a:buFont typeface="Arial"/>
              <a:buNone/>
              <a:defRPr sz="7488" b="0" i="0" u="none" strike="noStrike" cap="none">
                <a:solidFill>
                  <a:srgbClr val="888888"/>
                </a:solidFill>
                <a:latin typeface="Calibri"/>
                <a:ea typeface="Calibri"/>
                <a:cs typeface="Calibri"/>
                <a:sym typeface="Calibri"/>
              </a:defRPr>
            </a:lvl6pPr>
            <a:lvl7pPr marL="3120265" marR="0" lvl="6" indent="-222876" algn="l" rtl="0">
              <a:lnSpc>
                <a:spcPct val="90000"/>
              </a:lnSpc>
              <a:spcBef>
                <a:spcPts val="2340"/>
              </a:spcBef>
              <a:spcAft>
                <a:spcPts val="0"/>
              </a:spcAft>
              <a:buClr>
                <a:srgbClr val="888888"/>
              </a:buClr>
              <a:buSzPts val="7680"/>
              <a:buFont typeface="Arial"/>
              <a:buNone/>
              <a:defRPr sz="7488" b="0" i="0" u="none" strike="noStrike" cap="none">
                <a:solidFill>
                  <a:srgbClr val="888888"/>
                </a:solidFill>
                <a:latin typeface="Calibri"/>
                <a:ea typeface="Calibri"/>
                <a:cs typeface="Calibri"/>
                <a:sym typeface="Calibri"/>
              </a:defRPr>
            </a:lvl7pPr>
            <a:lvl8pPr marL="3566017" marR="0" lvl="7" indent="-222876" algn="l" rtl="0">
              <a:lnSpc>
                <a:spcPct val="90000"/>
              </a:lnSpc>
              <a:spcBef>
                <a:spcPts val="2340"/>
              </a:spcBef>
              <a:spcAft>
                <a:spcPts val="0"/>
              </a:spcAft>
              <a:buClr>
                <a:srgbClr val="888888"/>
              </a:buClr>
              <a:buSzPts val="7680"/>
              <a:buFont typeface="Arial"/>
              <a:buNone/>
              <a:defRPr sz="7488" b="0" i="0" u="none" strike="noStrike" cap="none">
                <a:solidFill>
                  <a:srgbClr val="888888"/>
                </a:solidFill>
                <a:latin typeface="Calibri"/>
                <a:ea typeface="Calibri"/>
                <a:cs typeface="Calibri"/>
                <a:sym typeface="Calibri"/>
              </a:defRPr>
            </a:lvl8pPr>
            <a:lvl9pPr marL="4011770" marR="0" lvl="8" indent="-222876" algn="l" rtl="0">
              <a:lnSpc>
                <a:spcPct val="90000"/>
              </a:lnSpc>
              <a:spcBef>
                <a:spcPts val="2340"/>
              </a:spcBef>
              <a:spcAft>
                <a:spcPts val="0"/>
              </a:spcAft>
              <a:buClr>
                <a:srgbClr val="888888"/>
              </a:buClr>
              <a:buSzPts val="7680"/>
              <a:buFont typeface="Arial"/>
              <a:buNone/>
              <a:defRPr sz="7488" b="0" i="0" u="none" strike="noStrike" cap="none">
                <a:solidFill>
                  <a:srgbClr val="888888"/>
                </a:solidFill>
                <a:latin typeface="Calibri"/>
                <a:ea typeface="Calibri"/>
                <a:cs typeface="Calibri"/>
                <a:sym typeface="Calibri"/>
              </a:defRPr>
            </a:lvl9pPr>
          </a:lstStyle>
          <a:p>
            <a:pPr lvl="0"/>
            <a:r>
              <a:rPr lang="en-US"/>
              <a:t>Click to edit Master text styles</a:t>
            </a:r>
          </a:p>
        </p:txBody>
      </p:sp>
      <p:sp>
        <p:nvSpPr>
          <p:cNvPr id="34" name="Google Shape;34;p5"/>
          <p:cNvSpPr txBox="1">
            <a:spLocks noGrp="1"/>
          </p:cNvSpPr>
          <p:nvPr>
            <p:ph type="dt" idx="10"/>
          </p:nvPr>
        </p:nvSpPr>
        <p:spPr>
          <a:xfrm>
            <a:off x="2942104" y="29748316"/>
            <a:ext cx="9628704" cy="1708819"/>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5616" b="0" i="0" u="none" strike="noStrike" cap="none">
                <a:solidFill>
                  <a:srgbClr val="888888"/>
                </a:solidFill>
                <a:latin typeface="Times New Roman"/>
                <a:ea typeface="Times New Roman"/>
                <a:cs typeface="Times New Roman"/>
                <a:sym typeface="Times New Roman"/>
              </a:defRPr>
            </a:lvl1pPr>
            <a:lvl2pPr marR="0" lvl="1"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2pPr>
            <a:lvl3pPr marR="0" lvl="2"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3pPr>
            <a:lvl4pPr marR="0" lvl="3"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4pPr>
            <a:lvl5pPr marR="0" lvl="4"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9pPr>
          </a:lstStyle>
          <a:p>
            <a:endParaRPr/>
          </a:p>
        </p:txBody>
      </p:sp>
      <p:sp>
        <p:nvSpPr>
          <p:cNvPr id="35" name="Google Shape;35;p5"/>
          <p:cNvSpPr txBox="1">
            <a:spLocks noGrp="1"/>
          </p:cNvSpPr>
          <p:nvPr>
            <p:ph type="ftr" idx="11"/>
          </p:nvPr>
        </p:nvSpPr>
        <p:spPr>
          <a:xfrm>
            <a:off x="14175590" y="29748316"/>
            <a:ext cx="14443055" cy="1708819"/>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5616" b="0" i="0" u="none" strike="noStrike" cap="none">
                <a:solidFill>
                  <a:srgbClr val="888888"/>
                </a:solidFill>
                <a:latin typeface="Times New Roman"/>
                <a:ea typeface="Times New Roman"/>
                <a:cs typeface="Times New Roman"/>
                <a:sym typeface="Times New Roman"/>
              </a:defRPr>
            </a:lvl1pPr>
            <a:lvl2pPr marR="0" lvl="1"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2pPr>
            <a:lvl3pPr marR="0" lvl="2"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3pPr>
            <a:lvl4pPr marR="0" lvl="3"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4pPr>
            <a:lvl5pPr marR="0" lvl="4"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9pPr>
          </a:lstStyle>
          <a:p>
            <a:endParaRPr/>
          </a:p>
        </p:txBody>
      </p:sp>
      <p:sp>
        <p:nvSpPr>
          <p:cNvPr id="36" name="Google Shape;36;p5"/>
          <p:cNvSpPr txBox="1">
            <a:spLocks noGrp="1"/>
          </p:cNvSpPr>
          <p:nvPr>
            <p:ph type="sldNum" idx="12"/>
          </p:nvPr>
        </p:nvSpPr>
        <p:spPr>
          <a:xfrm>
            <a:off x="30223429" y="29748316"/>
            <a:ext cx="9628704" cy="1708819"/>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1pPr>
            <a:lvl2pPr marL="0" marR="0" lvl="1"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2pPr>
            <a:lvl3pPr marL="0" marR="0" lvl="2"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3pPr>
            <a:lvl4pPr marL="0" marR="0" lvl="3"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4pPr>
            <a:lvl5pPr marL="0" marR="0" lvl="4"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5pPr>
            <a:lvl6pPr marL="0" marR="0" lvl="5"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6pPr>
            <a:lvl7pPr marL="0" marR="0" lvl="6"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7pPr>
            <a:lvl8pPr marL="0" marR="0" lvl="7"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8pPr>
            <a:lvl9pPr marL="0" marR="0" lvl="8"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9pPr>
          </a:lstStyle>
          <a:p>
            <a:fld id="{00000000-1234-1234-1234-123412341234}"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2942104" y="1708826"/>
            <a:ext cx="36910030" cy="6203758"/>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21120"/>
              <a:buFont typeface="Calibri"/>
              <a:buNone/>
              <a:defRPr sz="20591"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755"/>
            </a:lvl2pPr>
            <a:lvl3pPr lvl="2">
              <a:spcBef>
                <a:spcPts val="0"/>
              </a:spcBef>
              <a:spcAft>
                <a:spcPts val="0"/>
              </a:spcAft>
              <a:buSzPts val="1400"/>
              <a:buNone/>
              <a:defRPr sz="1755"/>
            </a:lvl3pPr>
            <a:lvl4pPr lvl="3">
              <a:spcBef>
                <a:spcPts val="0"/>
              </a:spcBef>
              <a:spcAft>
                <a:spcPts val="0"/>
              </a:spcAft>
              <a:buSzPts val="1400"/>
              <a:buNone/>
              <a:defRPr sz="1755"/>
            </a:lvl4pPr>
            <a:lvl5pPr lvl="4">
              <a:spcBef>
                <a:spcPts val="0"/>
              </a:spcBef>
              <a:spcAft>
                <a:spcPts val="0"/>
              </a:spcAft>
              <a:buSzPts val="1400"/>
              <a:buNone/>
              <a:defRPr sz="1755"/>
            </a:lvl5pPr>
            <a:lvl6pPr lvl="5">
              <a:spcBef>
                <a:spcPts val="0"/>
              </a:spcBef>
              <a:spcAft>
                <a:spcPts val="0"/>
              </a:spcAft>
              <a:buSzPts val="1400"/>
              <a:buNone/>
              <a:defRPr sz="1755"/>
            </a:lvl6pPr>
            <a:lvl7pPr lvl="6">
              <a:spcBef>
                <a:spcPts val="0"/>
              </a:spcBef>
              <a:spcAft>
                <a:spcPts val="0"/>
              </a:spcAft>
              <a:buSzPts val="1400"/>
              <a:buNone/>
              <a:defRPr sz="1755"/>
            </a:lvl7pPr>
            <a:lvl8pPr lvl="7">
              <a:spcBef>
                <a:spcPts val="0"/>
              </a:spcBef>
              <a:spcAft>
                <a:spcPts val="0"/>
              </a:spcAft>
              <a:buSzPts val="1400"/>
              <a:buNone/>
              <a:defRPr sz="1755"/>
            </a:lvl8pPr>
            <a:lvl9pPr lvl="8">
              <a:spcBef>
                <a:spcPts val="0"/>
              </a:spcBef>
              <a:spcAft>
                <a:spcPts val="0"/>
              </a:spcAft>
              <a:buSzPts val="1400"/>
              <a:buNone/>
              <a:defRPr sz="1755"/>
            </a:lvl9pPr>
          </a:lstStyle>
          <a:p>
            <a:r>
              <a:rPr lang="en-US"/>
              <a:t>Click to edit Master title style</a:t>
            </a:r>
            <a:endParaRPr/>
          </a:p>
        </p:txBody>
      </p:sp>
      <p:sp>
        <p:nvSpPr>
          <p:cNvPr id="39" name="Google Shape;39;p6"/>
          <p:cNvSpPr txBox="1">
            <a:spLocks noGrp="1"/>
          </p:cNvSpPr>
          <p:nvPr>
            <p:ph type="body" idx="1"/>
          </p:nvPr>
        </p:nvSpPr>
        <p:spPr>
          <a:xfrm>
            <a:off x="2942107" y="8544095"/>
            <a:ext cx="18187550" cy="20364665"/>
          </a:xfrm>
          <a:prstGeom prst="rect">
            <a:avLst/>
          </a:prstGeom>
          <a:noFill/>
          <a:ln>
            <a:noFill/>
          </a:ln>
        </p:spPr>
        <p:txBody>
          <a:bodyPr spcFirstLastPara="1" wrap="square" lIns="91425" tIns="45700" rIns="91425" bIns="45700" anchor="t" anchorCtr="0"/>
          <a:lstStyle>
            <a:lvl1pPr marL="445752" marR="0" lvl="0" indent="-1054947" algn="l" rtl="0">
              <a:lnSpc>
                <a:spcPct val="90000"/>
              </a:lnSpc>
              <a:spcBef>
                <a:spcPts val="4680"/>
              </a:spcBef>
              <a:spcAft>
                <a:spcPts val="0"/>
              </a:spcAft>
              <a:buClr>
                <a:schemeClr val="dk1"/>
              </a:buClr>
              <a:buSzPts val="13440"/>
              <a:buFont typeface="Arial"/>
              <a:buChar char="•"/>
              <a:defRPr sz="13103" b="0" i="0" u="none" strike="noStrike" cap="none">
                <a:solidFill>
                  <a:schemeClr val="dk1"/>
                </a:solidFill>
                <a:latin typeface="Calibri"/>
                <a:ea typeface="Calibri"/>
                <a:cs typeface="Calibri"/>
                <a:sym typeface="Calibri"/>
              </a:defRPr>
            </a:lvl1pPr>
            <a:lvl2pPr marL="891505" marR="0" lvl="1" indent="-936080" algn="l" rtl="0">
              <a:lnSpc>
                <a:spcPct val="90000"/>
              </a:lnSpc>
              <a:spcBef>
                <a:spcPts val="2340"/>
              </a:spcBef>
              <a:spcAft>
                <a:spcPts val="0"/>
              </a:spcAft>
              <a:buClr>
                <a:schemeClr val="dk1"/>
              </a:buClr>
              <a:buSzPts val="11520"/>
              <a:buFont typeface="Arial"/>
              <a:buChar char="•"/>
              <a:defRPr sz="11232" b="0" i="0" u="none" strike="noStrike" cap="none">
                <a:solidFill>
                  <a:schemeClr val="dk1"/>
                </a:solidFill>
                <a:latin typeface="Calibri"/>
                <a:ea typeface="Calibri"/>
                <a:cs typeface="Calibri"/>
                <a:sym typeface="Calibri"/>
              </a:defRPr>
            </a:lvl2pPr>
            <a:lvl3pPr marL="1337256" marR="0" lvl="2" indent="-817212" algn="l" rtl="0">
              <a:lnSpc>
                <a:spcPct val="90000"/>
              </a:lnSpc>
              <a:spcBef>
                <a:spcPts val="2340"/>
              </a:spcBef>
              <a:spcAft>
                <a:spcPts val="0"/>
              </a:spcAft>
              <a:buClr>
                <a:schemeClr val="dk1"/>
              </a:buClr>
              <a:buSzPts val="9600"/>
              <a:buFont typeface="Arial"/>
              <a:buChar char="•"/>
              <a:defRPr sz="9360" b="0" i="0" u="none" strike="noStrike" cap="none">
                <a:solidFill>
                  <a:schemeClr val="dk1"/>
                </a:solidFill>
                <a:latin typeface="Calibri"/>
                <a:ea typeface="Calibri"/>
                <a:cs typeface="Calibri"/>
                <a:sym typeface="Calibri"/>
              </a:defRPr>
            </a:lvl3pPr>
            <a:lvl4pPr marL="1783009" marR="0" lvl="3" indent="-757777"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4pPr>
            <a:lvl5pPr marL="2228761" marR="0" lvl="4" indent="-757777"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5pPr>
            <a:lvl6pPr marL="2674514" marR="0" lvl="5" indent="-757777"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6pPr>
            <a:lvl7pPr marL="3120265" marR="0" lvl="6" indent="-757777"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7pPr>
            <a:lvl8pPr marL="3566017" marR="0" lvl="7" indent="-757777"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8pPr>
            <a:lvl9pPr marL="4011770" marR="0" lvl="8" indent="-757779"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0" name="Google Shape;40;p6"/>
          <p:cNvSpPr txBox="1">
            <a:spLocks noGrp="1"/>
          </p:cNvSpPr>
          <p:nvPr>
            <p:ph type="body" idx="2"/>
          </p:nvPr>
        </p:nvSpPr>
        <p:spPr>
          <a:xfrm>
            <a:off x="21664586" y="8544095"/>
            <a:ext cx="18187550" cy="20364665"/>
          </a:xfrm>
          <a:prstGeom prst="rect">
            <a:avLst/>
          </a:prstGeom>
          <a:noFill/>
          <a:ln>
            <a:noFill/>
          </a:ln>
        </p:spPr>
        <p:txBody>
          <a:bodyPr spcFirstLastPara="1" wrap="square" lIns="91425" tIns="45700" rIns="91425" bIns="45700" anchor="t" anchorCtr="0"/>
          <a:lstStyle>
            <a:lvl1pPr marL="445752" marR="0" lvl="0" indent="-1054947" algn="l" rtl="0">
              <a:lnSpc>
                <a:spcPct val="90000"/>
              </a:lnSpc>
              <a:spcBef>
                <a:spcPts val="4680"/>
              </a:spcBef>
              <a:spcAft>
                <a:spcPts val="0"/>
              </a:spcAft>
              <a:buClr>
                <a:schemeClr val="dk1"/>
              </a:buClr>
              <a:buSzPts val="13440"/>
              <a:buFont typeface="Arial"/>
              <a:buChar char="•"/>
              <a:defRPr sz="13103" b="0" i="0" u="none" strike="noStrike" cap="none">
                <a:solidFill>
                  <a:schemeClr val="dk1"/>
                </a:solidFill>
                <a:latin typeface="Calibri"/>
                <a:ea typeface="Calibri"/>
                <a:cs typeface="Calibri"/>
                <a:sym typeface="Calibri"/>
              </a:defRPr>
            </a:lvl1pPr>
            <a:lvl2pPr marL="891505" marR="0" lvl="1" indent="-936080" algn="l" rtl="0">
              <a:lnSpc>
                <a:spcPct val="90000"/>
              </a:lnSpc>
              <a:spcBef>
                <a:spcPts val="2340"/>
              </a:spcBef>
              <a:spcAft>
                <a:spcPts val="0"/>
              </a:spcAft>
              <a:buClr>
                <a:schemeClr val="dk1"/>
              </a:buClr>
              <a:buSzPts val="11520"/>
              <a:buFont typeface="Arial"/>
              <a:buChar char="•"/>
              <a:defRPr sz="11232" b="0" i="0" u="none" strike="noStrike" cap="none">
                <a:solidFill>
                  <a:schemeClr val="dk1"/>
                </a:solidFill>
                <a:latin typeface="Calibri"/>
                <a:ea typeface="Calibri"/>
                <a:cs typeface="Calibri"/>
                <a:sym typeface="Calibri"/>
              </a:defRPr>
            </a:lvl2pPr>
            <a:lvl3pPr marL="1337256" marR="0" lvl="2" indent="-817212" algn="l" rtl="0">
              <a:lnSpc>
                <a:spcPct val="90000"/>
              </a:lnSpc>
              <a:spcBef>
                <a:spcPts val="2340"/>
              </a:spcBef>
              <a:spcAft>
                <a:spcPts val="0"/>
              </a:spcAft>
              <a:buClr>
                <a:schemeClr val="dk1"/>
              </a:buClr>
              <a:buSzPts val="9600"/>
              <a:buFont typeface="Arial"/>
              <a:buChar char="•"/>
              <a:defRPr sz="9360" b="0" i="0" u="none" strike="noStrike" cap="none">
                <a:solidFill>
                  <a:schemeClr val="dk1"/>
                </a:solidFill>
                <a:latin typeface="Calibri"/>
                <a:ea typeface="Calibri"/>
                <a:cs typeface="Calibri"/>
                <a:sym typeface="Calibri"/>
              </a:defRPr>
            </a:lvl3pPr>
            <a:lvl4pPr marL="1783009" marR="0" lvl="3" indent="-757777"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4pPr>
            <a:lvl5pPr marL="2228761" marR="0" lvl="4" indent="-757777"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5pPr>
            <a:lvl6pPr marL="2674514" marR="0" lvl="5" indent="-757777"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6pPr>
            <a:lvl7pPr marL="3120265" marR="0" lvl="6" indent="-757777"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7pPr>
            <a:lvl8pPr marL="3566017" marR="0" lvl="7" indent="-757777"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8pPr>
            <a:lvl9pPr marL="4011770" marR="0" lvl="8" indent="-757779"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1" name="Google Shape;41;p6"/>
          <p:cNvSpPr txBox="1">
            <a:spLocks noGrp="1"/>
          </p:cNvSpPr>
          <p:nvPr>
            <p:ph type="dt" idx="10"/>
          </p:nvPr>
        </p:nvSpPr>
        <p:spPr>
          <a:xfrm>
            <a:off x="2942104" y="29748316"/>
            <a:ext cx="9628704" cy="1708819"/>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5616" b="0" i="0" u="none" strike="noStrike" cap="none">
                <a:solidFill>
                  <a:srgbClr val="888888"/>
                </a:solidFill>
                <a:latin typeface="Times New Roman"/>
                <a:ea typeface="Times New Roman"/>
                <a:cs typeface="Times New Roman"/>
                <a:sym typeface="Times New Roman"/>
              </a:defRPr>
            </a:lvl1pPr>
            <a:lvl2pPr marR="0" lvl="1"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2pPr>
            <a:lvl3pPr marR="0" lvl="2"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3pPr>
            <a:lvl4pPr marR="0" lvl="3"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4pPr>
            <a:lvl5pPr marR="0" lvl="4"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9pPr>
          </a:lstStyle>
          <a:p>
            <a:endParaRPr/>
          </a:p>
        </p:txBody>
      </p:sp>
      <p:sp>
        <p:nvSpPr>
          <p:cNvPr id="42" name="Google Shape;42;p6"/>
          <p:cNvSpPr txBox="1">
            <a:spLocks noGrp="1"/>
          </p:cNvSpPr>
          <p:nvPr>
            <p:ph type="ftr" idx="11"/>
          </p:nvPr>
        </p:nvSpPr>
        <p:spPr>
          <a:xfrm>
            <a:off x="14175590" y="29748316"/>
            <a:ext cx="14443055" cy="1708819"/>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5616" b="0" i="0" u="none" strike="noStrike" cap="none">
                <a:solidFill>
                  <a:srgbClr val="888888"/>
                </a:solidFill>
                <a:latin typeface="Times New Roman"/>
                <a:ea typeface="Times New Roman"/>
                <a:cs typeface="Times New Roman"/>
                <a:sym typeface="Times New Roman"/>
              </a:defRPr>
            </a:lvl1pPr>
            <a:lvl2pPr marR="0" lvl="1"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2pPr>
            <a:lvl3pPr marR="0" lvl="2"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3pPr>
            <a:lvl4pPr marR="0" lvl="3"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4pPr>
            <a:lvl5pPr marR="0" lvl="4"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9pPr>
          </a:lstStyle>
          <a:p>
            <a:endParaRPr/>
          </a:p>
        </p:txBody>
      </p:sp>
      <p:sp>
        <p:nvSpPr>
          <p:cNvPr id="43" name="Google Shape;43;p6"/>
          <p:cNvSpPr txBox="1">
            <a:spLocks noGrp="1"/>
          </p:cNvSpPr>
          <p:nvPr>
            <p:ph type="sldNum" idx="12"/>
          </p:nvPr>
        </p:nvSpPr>
        <p:spPr>
          <a:xfrm>
            <a:off x="30223429" y="29748316"/>
            <a:ext cx="9628704" cy="1708819"/>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1pPr>
            <a:lvl2pPr marL="0" marR="0" lvl="1"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2pPr>
            <a:lvl3pPr marL="0" marR="0" lvl="2"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3pPr>
            <a:lvl4pPr marL="0" marR="0" lvl="3"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4pPr>
            <a:lvl5pPr marL="0" marR="0" lvl="4"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5pPr>
            <a:lvl6pPr marL="0" marR="0" lvl="5"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6pPr>
            <a:lvl7pPr marL="0" marR="0" lvl="6"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7pPr>
            <a:lvl8pPr marL="0" marR="0" lvl="7"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8pPr>
            <a:lvl9pPr marL="0" marR="0" lvl="8"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9pPr>
          </a:lstStyle>
          <a:p>
            <a:fld id="{00000000-1234-1234-1234-123412341234}"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2947678" y="1708826"/>
            <a:ext cx="36910030" cy="6203758"/>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21120"/>
              <a:buFont typeface="Calibri"/>
              <a:buNone/>
              <a:defRPr sz="20591"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755"/>
            </a:lvl2pPr>
            <a:lvl3pPr lvl="2">
              <a:spcBef>
                <a:spcPts val="0"/>
              </a:spcBef>
              <a:spcAft>
                <a:spcPts val="0"/>
              </a:spcAft>
              <a:buSzPts val="1400"/>
              <a:buNone/>
              <a:defRPr sz="1755"/>
            </a:lvl3pPr>
            <a:lvl4pPr lvl="3">
              <a:spcBef>
                <a:spcPts val="0"/>
              </a:spcBef>
              <a:spcAft>
                <a:spcPts val="0"/>
              </a:spcAft>
              <a:buSzPts val="1400"/>
              <a:buNone/>
              <a:defRPr sz="1755"/>
            </a:lvl4pPr>
            <a:lvl5pPr lvl="4">
              <a:spcBef>
                <a:spcPts val="0"/>
              </a:spcBef>
              <a:spcAft>
                <a:spcPts val="0"/>
              </a:spcAft>
              <a:buSzPts val="1400"/>
              <a:buNone/>
              <a:defRPr sz="1755"/>
            </a:lvl5pPr>
            <a:lvl6pPr lvl="5">
              <a:spcBef>
                <a:spcPts val="0"/>
              </a:spcBef>
              <a:spcAft>
                <a:spcPts val="0"/>
              </a:spcAft>
              <a:buSzPts val="1400"/>
              <a:buNone/>
              <a:defRPr sz="1755"/>
            </a:lvl6pPr>
            <a:lvl7pPr lvl="6">
              <a:spcBef>
                <a:spcPts val="0"/>
              </a:spcBef>
              <a:spcAft>
                <a:spcPts val="0"/>
              </a:spcAft>
              <a:buSzPts val="1400"/>
              <a:buNone/>
              <a:defRPr sz="1755"/>
            </a:lvl7pPr>
            <a:lvl8pPr lvl="7">
              <a:spcBef>
                <a:spcPts val="0"/>
              </a:spcBef>
              <a:spcAft>
                <a:spcPts val="0"/>
              </a:spcAft>
              <a:buSzPts val="1400"/>
              <a:buNone/>
              <a:defRPr sz="1755"/>
            </a:lvl8pPr>
            <a:lvl9pPr lvl="8">
              <a:spcBef>
                <a:spcPts val="0"/>
              </a:spcBef>
              <a:spcAft>
                <a:spcPts val="0"/>
              </a:spcAft>
              <a:buSzPts val="1400"/>
              <a:buNone/>
              <a:defRPr sz="1755"/>
            </a:lvl9pPr>
          </a:lstStyle>
          <a:p>
            <a:r>
              <a:rPr lang="en-US"/>
              <a:t>Click to edit Master title style</a:t>
            </a:r>
            <a:endParaRPr/>
          </a:p>
        </p:txBody>
      </p:sp>
      <p:sp>
        <p:nvSpPr>
          <p:cNvPr id="46" name="Google Shape;46;p7"/>
          <p:cNvSpPr txBox="1">
            <a:spLocks noGrp="1"/>
          </p:cNvSpPr>
          <p:nvPr>
            <p:ph type="body" idx="1"/>
          </p:nvPr>
        </p:nvSpPr>
        <p:spPr>
          <a:xfrm>
            <a:off x="2947682" y="7867999"/>
            <a:ext cx="18103966" cy="3855984"/>
          </a:xfrm>
          <a:prstGeom prst="rect">
            <a:avLst/>
          </a:prstGeom>
          <a:noFill/>
          <a:ln>
            <a:noFill/>
          </a:ln>
        </p:spPr>
        <p:txBody>
          <a:bodyPr spcFirstLastPara="1" wrap="square" lIns="91425" tIns="45700" rIns="91425" bIns="45700" anchor="b" anchorCtr="0"/>
          <a:lstStyle>
            <a:lvl1pPr marL="445752" marR="0" lvl="0" indent="-222876" algn="l" rtl="0">
              <a:lnSpc>
                <a:spcPct val="90000"/>
              </a:lnSpc>
              <a:spcBef>
                <a:spcPts val="4680"/>
              </a:spcBef>
              <a:spcAft>
                <a:spcPts val="0"/>
              </a:spcAft>
              <a:buClr>
                <a:schemeClr val="dk1"/>
              </a:buClr>
              <a:buSzPts val="11520"/>
              <a:buFont typeface="Arial"/>
              <a:buNone/>
              <a:defRPr sz="11232" b="1" i="0" u="none" strike="noStrike" cap="none">
                <a:solidFill>
                  <a:schemeClr val="dk1"/>
                </a:solidFill>
                <a:latin typeface="Calibri"/>
                <a:ea typeface="Calibri"/>
                <a:cs typeface="Calibri"/>
                <a:sym typeface="Calibri"/>
              </a:defRPr>
            </a:lvl1pPr>
            <a:lvl2pPr marL="891505" marR="0" lvl="1" indent="-222876" algn="l" rtl="0">
              <a:lnSpc>
                <a:spcPct val="90000"/>
              </a:lnSpc>
              <a:spcBef>
                <a:spcPts val="2340"/>
              </a:spcBef>
              <a:spcAft>
                <a:spcPts val="0"/>
              </a:spcAft>
              <a:buClr>
                <a:schemeClr val="dk1"/>
              </a:buClr>
              <a:buSzPts val="9600"/>
              <a:buFont typeface="Arial"/>
              <a:buNone/>
              <a:defRPr sz="9360" b="1" i="0" u="none" strike="noStrike" cap="none">
                <a:solidFill>
                  <a:schemeClr val="dk1"/>
                </a:solidFill>
                <a:latin typeface="Calibri"/>
                <a:ea typeface="Calibri"/>
                <a:cs typeface="Calibri"/>
                <a:sym typeface="Calibri"/>
              </a:defRPr>
            </a:lvl2pPr>
            <a:lvl3pPr marL="1337256" marR="0" lvl="2" indent="-222876" algn="l" rtl="0">
              <a:lnSpc>
                <a:spcPct val="90000"/>
              </a:lnSpc>
              <a:spcBef>
                <a:spcPts val="2340"/>
              </a:spcBef>
              <a:spcAft>
                <a:spcPts val="0"/>
              </a:spcAft>
              <a:buClr>
                <a:schemeClr val="dk1"/>
              </a:buClr>
              <a:buSzPts val="8640"/>
              <a:buFont typeface="Arial"/>
              <a:buNone/>
              <a:defRPr sz="8424" b="1" i="0" u="none" strike="noStrike" cap="none">
                <a:solidFill>
                  <a:schemeClr val="dk1"/>
                </a:solidFill>
                <a:latin typeface="Calibri"/>
                <a:ea typeface="Calibri"/>
                <a:cs typeface="Calibri"/>
                <a:sym typeface="Calibri"/>
              </a:defRPr>
            </a:lvl3pPr>
            <a:lvl4pPr marL="1783009" marR="0" lvl="3" indent="-222876" algn="l" rtl="0">
              <a:lnSpc>
                <a:spcPct val="90000"/>
              </a:lnSpc>
              <a:spcBef>
                <a:spcPts val="2340"/>
              </a:spcBef>
              <a:spcAft>
                <a:spcPts val="0"/>
              </a:spcAft>
              <a:buClr>
                <a:schemeClr val="dk1"/>
              </a:buClr>
              <a:buSzPts val="7680"/>
              <a:buFont typeface="Arial"/>
              <a:buNone/>
              <a:defRPr sz="7488" b="1" i="0" u="none" strike="noStrike" cap="none">
                <a:solidFill>
                  <a:schemeClr val="dk1"/>
                </a:solidFill>
                <a:latin typeface="Calibri"/>
                <a:ea typeface="Calibri"/>
                <a:cs typeface="Calibri"/>
                <a:sym typeface="Calibri"/>
              </a:defRPr>
            </a:lvl4pPr>
            <a:lvl5pPr marL="2228761" marR="0" lvl="4" indent="-222876" algn="l" rtl="0">
              <a:lnSpc>
                <a:spcPct val="90000"/>
              </a:lnSpc>
              <a:spcBef>
                <a:spcPts val="2340"/>
              </a:spcBef>
              <a:spcAft>
                <a:spcPts val="0"/>
              </a:spcAft>
              <a:buClr>
                <a:schemeClr val="dk1"/>
              </a:buClr>
              <a:buSzPts val="7680"/>
              <a:buFont typeface="Arial"/>
              <a:buNone/>
              <a:defRPr sz="7488" b="1" i="0" u="none" strike="noStrike" cap="none">
                <a:solidFill>
                  <a:schemeClr val="dk1"/>
                </a:solidFill>
                <a:latin typeface="Calibri"/>
                <a:ea typeface="Calibri"/>
                <a:cs typeface="Calibri"/>
                <a:sym typeface="Calibri"/>
              </a:defRPr>
            </a:lvl5pPr>
            <a:lvl6pPr marL="2674514" marR="0" lvl="5" indent="-222876" algn="l" rtl="0">
              <a:lnSpc>
                <a:spcPct val="90000"/>
              </a:lnSpc>
              <a:spcBef>
                <a:spcPts val="2340"/>
              </a:spcBef>
              <a:spcAft>
                <a:spcPts val="0"/>
              </a:spcAft>
              <a:buClr>
                <a:schemeClr val="dk1"/>
              </a:buClr>
              <a:buSzPts val="7680"/>
              <a:buFont typeface="Arial"/>
              <a:buNone/>
              <a:defRPr sz="7488" b="1" i="0" u="none" strike="noStrike" cap="none">
                <a:solidFill>
                  <a:schemeClr val="dk1"/>
                </a:solidFill>
                <a:latin typeface="Calibri"/>
                <a:ea typeface="Calibri"/>
                <a:cs typeface="Calibri"/>
                <a:sym typeface="Calibri"/>
              </a:defRPr>
            </a:lvl6pPr>
            <a:lvl7pPr marL="3120265" marR="0" lvl="6" indent="-222876" algn="l" rtl="0">
              <a:lnSpc>
                <a:spcPct val="90000"/>
              </a:lnSpc>
              <a:spcBef>
                <a:spcPts val="2340"/>
              </a:spcBef>
              <a:spcAft>
                <a:spcPts val="0"/>
              </a:spcAft>
              <a:buClr>
                <a:schemeClr val="dk1"/>
              </a:buClr>
              <a:buSzPts val="7680"/>
              <a:buFont typeface="Arial"/>
              <a:buNone/>
              <a:defRPr sz="7488" b="1" i="0" u="none" strike="noStrike" cap="none">
                <a:solidFill>
                  <a:schemeClr val="dk1"/>
                </a:solidFill>
                <a:latin typeface="Calibri"/>
                <a:ea typeface="Calibri"/>
                <a:cs typeface="Calibri"/>
                <a:sym typeface="Calibri"/>
              </a:defRPr>
            </a:lvl7pPr>
            <a:lvl8pPr marL="3566017" marR="0" lvl="7" indent="-222876" algn="l" rtl="0">
              <a:lnSpc>
                <a:spcPct val="90000"/>
              </a:lnSpc>
              <a:spcBef>
                <a:spcPts val="2340"/>
              </a:spcBef>
              <a:spcAft>
                <a:spcPts val="0"/>
              </a:spcAft>
              <a:buClr>
                <a:schemeClr val="dk1"/>
              </a:buClr>
              <a:buSzPts val="7680"/>
              <a:buFont typeface="Arial"/>
              <a:buNone/>
              <a:defRPr sz="7488" b="1" i="0" u="none" strike="noStrike" cap="none">
                <a:solidFill>
                  <a:schemeClr val="dk1"/>
                </a:solidFill>
                <a:latin typeface="Calibri"/>
                <a:ea typeface="Calibri"/>
                <a:cs typeface="Calibri"/>
                <a:sym typeface="Calibri"/>
              </a:defRPr>
            </a:lvl8pPr>
            <a:lvl9pPr marL="4011770" marR="0" lvl="8" indent="-222876" algn="l" rtl="0">
              <a:lnSpc>
                <a:spcPct val="90000"/>
              </a:lnSpc>
              <a:spcBef>
                <a:spcPts val="2340"/>
              </a:spcBef>
              <a:spcAft>
                <a:spcPts val="0"/>
              </a:spcAft>
              <a:buClr>
                <a:schemeClr val="dk1"/>
              </a:buClr>
              <a:buSzPts val="7680"/>
              <a:buFont typeface="Arial"/>
              <a:buNone/>
              <a:defRPr sz="7488" b="1"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7" name="Google Shape;47;p7"/>
          <p:cNvSpPr txBox="1">
            <a:spLocks noGrp="1"/>
          </p:cNvSpPr>
          <p:nvPr>
            <p:ph type="body" idx="2"/>
          </p:nvPr>
        </p:nvSpPr>
        <p:spPr>
          <a:xfrm>
            <a:off x="2947682" y="11723983"/>
            <a:ext cx="18103966" cy="17244212"/>
          </a:xfrm>
          <a:prstGeom prst="rect">
            <a:avLst/>
          </a:prstGeom>
          <a:noFill/>
          <a:ln>
            <a:noFill/>
          </a:ln>
        </p:spPr>
        <p:txBody>
          <a:bodyPr spcFirstLastPara="1" wrap="square" lIns="91425" tIns="45700" rIns="91425" bIns="45700" anchor="t" anchorCtr="0"/>
          <a:lstStyle>
            <a:lvl1pPr marL="445752" marR="0" lvl="0" indent="-1054947" algn="l" rtl="0">
              <a:lnSpc>
                <a:spcPct val="90000"/>
              </a:lnSpc>
              <a:spcBef>
                <a:spcPts val="4680"/>
              </a:spcBef>
              <a:spcAft>
                <a:spcPts val="0"/>
              </a:spcAft>
              <a:buClr>
                <a:schemeClr val="dk1"/>
              </a:buClr>
              <a:buSzPts val="13440"/>
              <a:buFont typeface="Arial"/>
              <a:buChar char="•"/>
              <a:defRPr sz="13103" b="0" i="0" u="none" strike="noStrike" cap="none">
                <a:solidFill>
                  <a:schemeClr val="dk1"/>
                </a:solidFill>
                <a:latin typeface="Calibri"/>
                <a:ea typeface="Calibri"/>
                <a:cs typeface="Calibri"/>
                <a:sym typeface="Calibri"/>
              </a:defRPr>
            </a:lvl1pPr>
            <a:lvl2pPr marL="891505" marR="0" lvl="1" indent="-936080" algn="l" rtl="0">
              <a:lnSpc>
                <a:spcPct val="90000"/>
              </a:lnSpc>
              <a:spcBef>
                <a:spcPts val="2340"/>
              </a:spcBef>
              <a:spcAft>
                <a:spcPts val="0"/>
              </a:spcAft>
              <a:buClr>
                <a:schemeClr val="dk1"/>
              </a:buClr>
              <a:buSzPts val="11520"/>
              <a:buFont typeface="Arial"/>
              <a:buChar char="•"/>
              <a:defRPr sz="11232" b="0" i="0" u="none" strike="noStrike" cap="none">
                <a:solidFill>
                  <a:schemeClr val="dk1"/>
                </a:solidFill>
                <a:latin typeface="Calibri"/>
                <a:ea typeface="Calibri"/>
                <a:cs typeface="Calibri"/>
                <a:sym typeface="Calibri"/>
              </a:defRPr>
            </a:lvl2pPr>
            <a:lvl3pPr marL="1337256" marR="0" lvl="2" indent="-817212" algn="l" rtl="0">
              <a:lnSpc>
                <a:spcPct val="90000"/>
              </a:lnSpc>
              <a:spcBef>
                <a:spcPts val="2340"/>
              </a:spcBef>
              <a:spcAft>
                <a:spcPts val="0"/>
              </a:spcAft>
              <a:buClr>
                <a:schemeClr val="dk1"/>
              </a:buClr>
              <a:buSzPts val="9600"/>
              <a:buFont typeface="Arial"/>
              <a:buChar char="•"/>
              <a:defRPr sz="9360" b="0" i="0" u="none" strike="noStrike" cap="none">
                <a:solidFill>
                  <a:schemeClr val="dk1"/>
                </a:solidFill>
                <a:latin typeface="Calibri"/>
                <a:ea typeface="Calibri"/>
                <a:cs typeface="Calibri"/>
                <a:sym typeface="Calibri"/>
              </a:defRPr>
            </a:lvl3pPr>
            <a:lvl4pPr marL="1783009" marR="0" lvl="3" indent="-757777"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4pPr>
            <a:lvl5pPr marL="2228761" marR="0" lvl="4" indent="-757777"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5pPr>
            <a:lvl6pPr marL="2674514" marR="0" lvl="5" indent="-757777"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6pPr>
            <a:lvl7pPr marL="3120265" marR="0" lvl="6" indent="-757777"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7pPr>
            <a:lvl8pPr marL="3566017" marR="0" lvl="7" indent="-757777"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8pPr>
            <a:lvl9pPr marL="4011770" marR="0" lvl="8" indent="-757779"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8" name="Google Shape;48;p7"/>
          <p:cNvSpPr txBox="1">
            <a:spLocks noGrp="1"/>
          </p:cNvSpPr>
          <p:nvPr>
            <p:ph type="body" idx="3"/>
          </p:nvPr>
        </p:nvSpPr>
        <p:spPr>
          <a:xfrm>
            <a:off x="21664585" y="7867999"/>
            <a:ext cx="18193125" cy="3855984"/>
          </a:xfrm>
          <a:prstGeom prst="rect">
            <a:avLst/>
          </a:prstGeom>
          <a:noFill/>
          <a:ln>
            <a:noFill/>
          </a:ln>
        </p:spPr>
        <p:txBody>
          <a:bodyPr spcFirstLastPara="1" wrap="square" lIns="91425" tIns="45700" rIns="91425" bIns="45700" anchor="b" anchorCtr="0"/>
          <a:lstStyle>
            <a:lvl1pPr marL="445752" marR="0" lvl="0" indent="-222876" algn="l" rtl="0">
              <a:lnSpc>
                <a:spcPct val="90000"/>
              </a:lnSpc>
              <a:spcBef>
                <a:spcPts val="4680"/>
              </a:spcBef>
              <a:spcAft>
                <a:spcPts val="0"/>
              </a:spcAft>
              <a:buClr>
                <a:schemeClr val="dk1"/>
              </a:buClr>
              <a:buSzPts val="11520"/>
              <a:buFont typeface="Arial"/>
              <a:buNone/>
              <a:defRPr sz="11232" b="1" i="0" u="none" strike="noStrike" cap="none">
                <a:solidFill>
                  <a:schemeClr val="dk1"/>
                </a:solidFill>
                <a:latin typeface="Calibri"/>
                <a:ea typeface="Calibri"/>
                <a:cs typeface="Calibri"/>
                <a:sym typeface="Calibri"/>
              </a:defRPr>
            </a:lvl1pPr>
            <a:lvl2pPr marL="891505" marR="0" lvl="1" indent="-222876" algn="l" rtl="0">
              <a:lnSpc>
                <a:spcPct val="90000"/>
              </a:lnSpc>
              <a:spcBef>
                <a:spcPts val="2340"/>
              </a:spcBef>
              <a:spcAft>
                <a:spcPts val="0"/>
              </a:spcAft>
              <a:buClr>
                <a:schemeClr val="dk1"/>
              </a:buClr>
              <a:buSzPts val="9600"/>
              <a:buFont typeface="Arial"/>
              <a:buNone/>
              <a:defRPr sz="9360" b="1" i="0" u="none" strike="noStrike" cap="none">
                <a:solidFill>
                  <a:schemeClr val="dk1"/>
                </a:solidFill>
                <a:latin typeface="Calibri"/>
                <a:ea typeface="Calibri"/>
                <a:cs typeface="Calibri"/>
                <a:sym typeface="Calibri"/>
              </a:defRPr>
            </a:lvl2pPr>
            <a:lvl3pPr marL="1337256" marR="0" lvl="2" indent="-222876" algn="l" rtl="0">
              <a:lnSpc>
                <a:spcPct val="90000"/>
              </a:lnSpc>
              <a:spcBef>
                <a:spcPts val="2340"/>
              </a:spcBef>
              <a:spcAft>
                <a:spcPts val="0"/>
              </a:spcAft>
              <a:buClr>
                <a:schemeClr val="dk1"/>
              </a:buClr>
              <a:buSzPts val="8640"/>
              <a:buFont typeface="Arial"/>
              <a:buNone/>
              <a:defRPr sz="8424" b="1" i="0" u="none" strike="noStrike" cap="none">
                <a:solidFill>
                  <a:schemeClr val="dk1"/>
                </a:solidFill>
                <a:latin typeface="Calibri"/>
                <a:ea typeface="Calibri"/>
                <a:cs typeface="Calibri"/>
                <a:sym typeface="Calibri"/>
              </a:defRPr>
            </a:lvl3pPr>
            <a:lvl4pPr marL="1783009" marR="0" lvl="3" indent="-222876" algn="l" rtl="0">
              <a:lnSpc>
                <a:spcPct val="90000"/>
              </a:lnSpc>
              <a:spcBef>
                <a:spcPts val="2340"/>
              </a:spcBef>
              <a:spcAft>
                <a:spcPts val="0"/>
              </a:spcAft>
              <a:buClr>
                <a:schemeClr val="dk1"/>
              </a:buClr>
              <a:buSzPts val="7680"/>
              <a:buFont typeface="Arial"/>
              <a:buNone/>
              <a:defRPr sz="7488" b="1" i="0" u="none" strike="noStrike" cap="none">
                <a:solidFill>
                  <a:schemeClr val="dk1"/>
                </a:solidFill>
                <a:latin typeface="Calibri"/>
                <a:ea typeface="Calibri"/>
                <a:cs typeface="Calibri"/>
                <a:sym typeface="Calibri"/>
              </a:defRPr>
            </a:lvl4pPr>
            <a:lvl5pPr marL="2228761" marR="0" lvl="4" indent="-222876" algn="l" rtl="0">
              <a:lnSpc>
                <a:spcPct val="90000"/>
              </a:lnSpc>
              <a:spcBef>
                <a:spcPts val="2340"/>
              </a:spcBef>
              <a:spcAft>
                <a:spcPts val="0"/>
              </a:spcAft>
              <a:buClr>
                <a:schemeClr val="dk1"/>
              </a:buClr>
              <a:buSzPts val="7680"/>
              <a:buFont typeface="Arial"/>
              <a:buNone/>
              <a:defRPr sz="7488" b="1" i="0" u="none" strike="noStrike" cap="none">
                <a:solidFill>
                  <a:schemeClr val="dk1"/>
                </a:solidFill>
                <a:latin typeface="Calibri"/>
                <a:ea typeface="Calibri"/>
                <a:cs typeface="Calibri"/>
                <a:sym typeface="Calibri"/>
              </a:defRPr>
            </a:lvl5pPr>
            <a:lvl6pPr marL="2674514" marR="0" lvl="5" indent="-222876" algn="l" rtl="0">
              <a:lnSpc>
                <a:spcPct val="90000"/>
              </a:lnSpc>
              <a:spcBef>
                <a:spcPts val="2340"/>
              </a:spcBef>
              <a:spcAft>
                <a:spcPts val="0"/>
              </a:spcAft>
              <a:buClr>
                <a:schemeClr val="dk1"/>
              </a:buClr>
              <a:buSzPts val="7680"/>
              <a:buFont typeface="Arial"/>
              <a:buNone/>
              <a:defRPr sz="7488" b="1" i="0" u="none" strike="noStrike" cap="none">
                <a:solidFill>
                  <a:schemeClr val="dk1"/>
                </a:solidFill>
                <a:latin typeface="Calibri"/>
                <a:ea typeface="Calibri"/>
                <a:cs typeface="Calibri"/>
                <a:sym typeface="Calibri"/>
              </a:defRPr>
            </a:lvl6pPr>
            <a:lvl7pPr marL="3120265" marR="0" lvl="6" indent="-222876" algn="l" rtl="0">
              <a:lnSpc>
                <a:spcPct val="90000"/>
              </a:lnSpc>
              <a:spcBef>
                <a:spcPts val="2340"/>
              </a:spcBef>
              <a:spcAft>
                <a:spcPts val="0"/>
              </a:spcAft>
              <a:buClr>
                <a:schemeClr val="dk1"/>
              </a:buClr>
              <a:buSzPts val="7680"/>
              <a:buFont typeface="Arial"/>
              <a:buNone/>
              <a:defRPr sz="7488" b="1" i="0" u="none" strike="noStrike" cap="none">
                <a:solidFill>
                  <a:schemeClr val="dk1"/>
                </a:solidFill>
                <a:latin typeface="Calibri"/>
                <a:ea typeface="Calibri"/>
                <a:cs typeface="Calibri"/>
                <a:sym typeface="Calibri"/>
              </a:defRPr>
            </a:lvl7pPr>
            <a:lvl8pPr marL="3566017" marR="0" lvl="7" indent="-222876" algn="l" rtl="0">
              <a:lnSpc>
                <a:spcPct val="90000"/>
              </a:lnSpc>
              <a:spcBef>
                <a:spcPts val="2340"/>
              </a:spcBef>
              <a:spcAft>
                <a:spcPts val="0"/>
              </a:spcAft>
              <a:buClr>
                <a:schemeClr val="dk1"/>
              </a:buClr>
              <a:buSzPts val="7680"/>
              <a:buFont typeface="Arial"/>
              <a:buNone/>
              <a:defRPr sz="7488" b="1" i="0" u="none" strike="noStrike" cap="none">
                <a:solidFill>
                  <a:schemeClr val="dk1"/>
                </a:solidFill>
                <a:latin typeface="Calibri"/>
                <a:ea typeface="Calibri"/>
                <a:cs typeface="Calibri"/>
                <a:sym typeface="Calibri"/>
              </a:defRPr>
            </a:lvl8pPr>
            <a:lvl9pPr marL="4011770" marR="0" lvl="8" indent="-222876" algn="l" rtl="0">
              <a:lnSpc>
                <a:spcPct val="90000"/>
              </a:lnSpc>
              <a:spcBef>
                <a:spcPts val="2340"/>
              </a:spcBef>
              <a:spcAft>
                <a:spcPts val="0"/>
              </a:spcAft>
              <a:buClr>
                <a:schemeClr val="dk1"/>
              </a:buClr>
              <a:buSzPts val="7680"/>
              <a:buFont typeface="Arial"/>
              <a:buNone/>
              <a:defRPr sz="7488" b="1"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9" name="Google Shape;49;p7"/>
          <p:cNvSpPr txBox="1">
            <a:spLocks noGrp="1"/>
          </p:cNvSpPr>
          <p:nvPr>
            <p:ph type="body" idx="4"/>
          </p:nvPr>
        </p:nvSpPr>
        <p:spPr>
          <a:xfrm>
            <a:off x="21664585" y="11723983"/>
            <a:ext cx="18193125" cy="17244212"/>
          </a:xfrm>
          <a:prstGeom prst="rect">
            <a:avLst/>
          </a:prstGeom>
          <a:noFill/>
          <a:ln>
            <a:noFill/>
          </a:ln>
        </p:spPr>
        <p:txBody>
          <a:bodyPr spcFirstLastPara="1" wrap="square" lIns="91425" tIns="45700" rIns="91425" bIns="45700" anchor="t" anchorCtr="0"/>
          <a:lstStyle>
            <a:lvl1pPr marL="445752" marR="0" lvl="0" indent="-1054947" algn="l" rtl="0">
              <a:lnSpc>
                <a:spcPct val="90000"/>
              </a:lnSpc>
              <a:spcBef>
                <a:spcPts val="4680"/>
              </a:spcBef>
              <a:spcAft>
                <a:spcPts val="0"/>
              </a:spcAft>
              <a:buClr>
                <a:schemeClr val="dk1"/>
              </a:buClr>
              <a:buSzPts val="13440"/>
              <a:buFont typeface="Arial"/>
              <a:buChar char="•"/>
              <a:defRPr sz="13103" b="0" i="0" u="none" strike="noStrike" cap="none">
                <a:solidFill>
                  <a:schemeClr val="dk1"/>
                </a:solidFill>
                <a:latin typeface="Calibri"/>
                <a:ea typeface="Calibri"/>
                <a:cs typeface="Calibri"/>
                <a:sym typeface="Calibri"/>
              </a:defRPr>
            </a:lvl1pPr>
            <a:lvl2pPr marL="891505" marR="0" lvl="1" indent="-936080" algn="l" rtl="0">
              <a:lnSpc>
                <a:spcPct val="90000"/>
              </a:lnSpc>
              <a:spcBef>
                <a:spcPts val="2340"/>
              </a:spcBef>
              <a:spcAft>
                <a:spcPts val="0"/>
              </a:spcAft>
              <a:buClr>
                <a:schemeClr val="dk1"/>
              </a:buClr>
              <a:buSzPts val="11520"/>
              <a:buFont typeface="Arial"/>
              <a:buChar char="•"/>
              <a:defRPr sz="11232" b="0" i="0" u="none" strike="noStrike" cap="none">
                <a:solidFill>
                  <a:schemeClr val="dk1"/>
                </a:solidFill>
                <a:latin typeface="Calibri"/>
                <a:ea typeface="Calibri"/>
                <a:cs typeface="Calibri"/>
                <a:sym typeface="Calibri"/>
              </a:defRPr>
            </a:lvl2pPr>
            <a:lvl3pPr marL="1337256" marR="0" lvl="2" indent="-817212" algn="l" rtl="0">
              <a:lnSpc>
                <a:spcPct val="90000"/>
              </a:lnSpc>
              <a:spcBef>
                <a:spcPts val="2340"/>
              </a:spcBef>
              <a:spcAft>
                <a:spcPts val="0"/>
              </a:spcAft>
              <a:buClr>
                <a:schemeClr val="dk1"/>
              </a:buClr>
              <a:buSzPts val="9600"/>
              <a:buFont typeface="Arial"/>
              <a:buChar char="•"/>
              <a:defRPr sz="9360" b="0" i="0" u="none" strike="noStrike" cap="none">
                <a:solidFill>
                  <a:schemeClr val="dk1"/>
                </a:solidFill>
                <a:latin typeface="Calibri"/>
                <a:ea typeface="Calibri"/>
                <a:cs typeface="Calibri"/>
                <a:sym typeface="Calibri"/>
              </a:defRPr>
            </a:lvl3pPr>
            <a:lvl4pPr marL="1783009" marR="0" lvl="3" indent="-757777"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4pPr>
            <a:lvl5pPr marL="2228761" marR="0" lvl="4" indent="-757777"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5pPr>
            <a:lvl6pPr marL="2674514" marR="0" lvl="5" indent="-757777"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6pPr>
            <a:lvl7pPr marL="3120265" marR="0" lvl="6" indent="-757777"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7pPr>
            <a:lvl8pPr marL="3566017" marR="0" lvl="7" indent="-757777"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8pPr>
            <a:lvl9pPr marL="4011770" marR="0" lvl="8" indent="-757779" algn="l" rtl="0">
              <a:lnSpc>
                <a:spcPct val="90000"/>
              </a:lnSpc>
              <a:spcBef>
                <a:spcPts val="2340"/>
              </a:spcBef>
              <a:spcAft>
                <a:spcPts val="0"/>
              </a:spcAft>
              <a:buClr>
                <a:schemeClr val="dk1"/>
              </a:buClr>
              <a:buSzPts val="8640"/>
              <a:buFont typeface="Arial"/>
              <a:buChar char="•"/>
              <a:defRPr sz="8424"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50" name="Google Shape;50;p7"/>
          <p:cNvSpPr txBox="1">
            <a:spLocks noGrp="1"/>
          </p:cNvSpPr>
          <p:nvPr>
            <p:ph type="dt" idx="10"/>
          </p:nvPr>
        </p:nvSpPr>
        <p:spPr>
          <a:xfrm>
            <a:off x="2942104" y="29748316"/>
            <a:ext cx="9628704" cy="1708819"/>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5616" b="0" i="0" u="none" strike="noStrike" cap="none">
                <a:solidFill>
                  <a:srgbClr val="888888"/>
                </a:solidFill>
                <a:latin typeface="Times New Roman"/>
                <a:ea typeface="Times New Roman"/>
                <a:cs typeface="Times New Roman"/>
                <a:sym typeface="Times New Roman"/>
              </a:defRPr>
            </a:lvl1pPr>
            <a:lvl2pPr marR="0" lvl="1"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2pPr>
            <a:lvl3pPr marR="0" lvl="2"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3pPr>
            <a:lvl4pPr marR="0" lvl="3"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4pPr>
            <a:lvl5pPr marR="0" lvl="4"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9pPr>
          </a:lstStyle>
          <a:p>
            <a:endParaRPr/>
          </a:p>
        </p:txBody>
      </p:sp>
      <p:sp>
        <p:nvSpPr>
          <p:cNvPr id="51" name="Google Shape;51;p7"/>
          <p:cNvSpPr txBox="1">
            <a:spLocks noGrp="1"/>
          </p:cNvSpPr>
          <p:nvPr>
            <p:ph type="ftr" idx="11"/>
          </p:nvPr>
        </p:nvSpPr>
        <p:spPr>
          <a:xfrm>
            <a:off x="14175590" y="29748316"/>
            <a:ext cx="14443055" cy="1708819"/>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5616" b="0" i="0" u="none" strike="noStrike" cap="none">
                <a:solidFill>
                  <a:srgbClr val="888888"/>
                </a:solidFill>
                <a:latin typeface="Times New Roman"/>
                <a:ea typeface="Times New Roman"/>
                <a:cs typeface="Times New Roman"/>
                <a:sym typeface="Times New Roman"/>
              </a:defRPr>
            </a:lvl1pPr>
            <a:lvl2pPr marR="0" lvl="1"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2pPr>
            <a:lvl3pPr marR="0" lvl="2"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3pPr>
            <a:lvl4pPr marR="0" lvl="3"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4pPr>
            <a:lvl5pPr marR="0" lvl="4"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9pPr>
          </a:lstStyle>
          <a:p>
            <a:endParaRPr/>
          </a:p>
        </p:txBody>
      </p:sp>
      <p:sp>
        <p:nvSpPr>
          <p:cNvPr id="52" name="Google Shape;52;p7"/>
          <p:cNvSpPr txBox="1">
            <a:spLocks noGrp="1"/>
          </p:cNvSpPr>
          <p:nvPr>
            <p:ph type="sldNum" idx="12"/>
          </p:nvPr>
        </p:nvSpPr>
        <p:spPr>
          <a:xfrm>
            <a:off x="30223429" y="29748316"/>
            <a:ext cx="9628704" cy="1708819"/>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1pPr>
            <a:lvl2pPr marL="0" marR="0" lvl="1"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2pPr>
            <a:lvl3pPr marL="0" marR="0" lvl="2"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3pPr>
            <a:lvl4pPr marL="0" marR="0" lvl="3"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4pPr>
            <a:lvl5pPr marL="0" marR="0" lvl="4"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5pPr>
            <a:lvl6pPr marL="0" marR="0" lvl="5"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6pPr>
            <a:lvl7pPr marL="0" marR="0" lvl="6"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7pPr>
            <a:lvl8pPr marL="0" marR="0" lvl="7"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8pPr>
            <a:lvl9pPr marL="0" marR="0" lvl="8"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9pPr>
          </a:lstStyle>
          <a:p>
            <a:fld id="{00000000-1234-1234-1234-123412341234}"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2942104" y="1708826"/>
            <a:ext cx="36910030" cy="6203758"/>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21120"/>
              <a:buFont typeface="Calibri"/>
              <a:buNone/>
              <a:defRPr sz="20591"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755"/>
            </a:lvl2pPr>
            <a:lvl3pPr lvl="2">
              <a:spcBef>
                <a:spcPts val="0"/>
              </a:spcBef>
              <a:spcAft>
                <a:spcPts val="0"/>
              </a:spcAft>
              <a:buSzPts val="1400"/>
              <a:buNone/>
              <a:defRPr sz="1755"/>
            </a:lvl3pPr>
            <a:lvl4pPr lvl="3">
              <a:spcBef>
                <a:spcPts val="0"/>
              </a:spcBef>
              <a:spcAft>
                <a:spcPts val="0"/>
              </a:spcAft>
              <a:buSzPts val="1400"/>
              <a:buNone/>
              <a:defRPr sz="1755"/>
            </a:lvl4pPr>
            <a:lvl5pPr lvl="4">
              <a:spcBef>
                <a:spcPts val="0"/>
              </a:spcBef>
              <a:spcAft>
                <a:spcPts val="0"/>
              </a:spcAft>
              <a:buSzPts val="1400"/>
              <a:buNone/>
              <a:defRPr sz="1755"/>
            </a:lvl5pPr>
            <a:lvl6pPr lvl="5">
              <a:spcBef>
                <a:spcPts val="0"/>
              </a:spcBef>
              <a:spcAft>
                <a:spcPts val="0"/>
              </a:spcAft>
              <a:buSzPts val="1400"/>
              <a:buNone/>
              <a:defRPr sz="1755"/>
            </a:lvl6pPr>
            <a:lvl7pPr lvl="6">
              <a:spcBef>
                <a:spcPts val="0"/>
              </a:spcBef>
              <a:spcAft>
                <a:spcPts val="0"/>
              </a:spcAft>
              <a:buSzPts val="1400"/>
              <a:buNone/>
              <a:defRPr sz="1755"/>
            </a:lvl7pPr>
            <a:lvl8pPr lvl="7">
              <a:spcBef>
                <a:spcPts val="0"/>
              </a:spcBef>
              <a:spcAft>
                <a:spcPts val="0"/>
              </a:spcAft>
              <a:buSzPts val="1400"/>
              <a:buNone/>
              <a:defRPr sz="1755"/>
            </a:lvl8pPr>
            <a:lvl9pPr lvl="8">
              <a:spcBef>
                <a:spcPts val="0"/>
              </a:spcBef>
              <a:spcAft>
                <a:spcPts val="0"/>
              </a:spcAft>
              <a:buSzPts val="1400"/>
              <a:buNone/>
              <a:defRPr sz="1755"/>
            </a:lvl9pPr>
          </a:lstStyle>
          <a:p>
            <a:r>
              <a:rPr lang="en-US"/>
              <a:t>Click to edit Master title style</a:t>
            </a:r>
            <a:endParaRPr/>
          </a:p>
        </p:txBody>
      </p:sp>
      <p:sp>
        <p:nvSpPr>
          <p:cNvPr id="55" name="Google Shape;55;p8"/>
          <p:cNvSpPr txBox="1">
            <a:spLocks noGrp="1"/>
          </p:cNvSpPr>
          <p:nvPr>
            <p:ph type="dt" idx="10"/>
          </p:nvPr>
        </p:nvSpPr>
        <p:spPr>
          <a:xfrm>
            <a:off x="2942104" y="29748316"/>
            <a:ext cx="9628704" cy="1708819"/>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5616" b="0" i="0" u="none" strike="noStrike" cap="none">
                <a:solidFill>
                  <a:srgbClr val="888888"/>
                </a:solidFill>
                <a:latin typeface="Times New Roman"/>
                <a:ea typeface="Times New Roman"/>
                <a:cs typeface="Times New Roman"/>
                <a:sym typeface="Times New Roman"/>
              </a:defRPr>
            </a:lvl1pPr>
            <a:lvl2pPr marR="0" lvl="1"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2pPr>
            <a:lvl3pPr marR="0" lvl="2"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3pPr>
            <a:lvl4pPr marR="0" lvl="3"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4pPr>
            <a:lvl5pPr marR="0" lvl="4"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9pPr>
          </a:lstStyle>
          <a:p>
            <a:endParaRPr/>
          </a:p>
        </p:txBody>
      </p:sp>
      <p:sp>
        <p:nvSpPr>
          <p:cNvPr id="56" name="Google Shape;56;p8"/>
          <p:cNvSpPr txBox="1">
            <a:spLocks noGrp="1"/>
          </p:cNvSpPr>
          <p:nvPr>
            <p:ph type="ftr" idx="11"/>
          </p:nvPr>
        </p:nvSpPr>
        <p:spPr>
          <a:xfrm>
            <a:off x="14175590" y="29748316"/>
            <a:ext cx="14443055" cy="1708819"/>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5616" b="0" i="0" u="none" strike="noStrike" cap="none">
                <a:solidFill>
                  <a:srgbClr val="888888"/>
                </a:solidFill>
                <a:latin typeface="Times New Roman"/>
                <a:ea typeface="Times New Roman"/>
                <a:cs typeface="Times New Roman"/>
                <a:sym typeface="Times New Roman"/>
              </a:defRPr>
            </a:lvl1pPr>
            <a:lvl2pPr marR="0" lvl="1"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2pPr>
            <a:lvl3pPr marR="0" lvl="2"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3pPr>
            <a:lvl4pPr marR="0" lvl="3"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4pPr>
            <a:lvl5pPr marR="0" lvl="4"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9pPr>
          </a:lstStyle>
          <a:p>
            <a:endParaRPr/>
          </a:p>
        </p:txBody>
      </p:sp>
      <p:sp>
        <p:nvSpPr>
          <p:cNvPr id="57" name="Google Shape;57;p8"/>
          <p:cNvSpPr txBox="1">
            <a:spLocks noGrp="1"/>
          </p:cNvSpPr>
          <p:nvPr>
            <p:ph type="sldNum" idx="12"/>
          </p:nvPr>
        </p:nvSpPr>
        <p:spPr>
          <a:xfrm>
            <a:off x="30223429" y="29748316"/>
            <a:ext cx="9628704" cy="1708819"/>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1pPr>
            <a:lvl2pPr marL="0" marR="0" lvl="1"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2pPr>
            <a:lvl3pPr marL="0" marR="0" lvl="2"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3pPr>
            <a:lvl4pPr marL="0" marR="0" lvl="3"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4pPr>
            <a:lvl5pPr marL="0" marR="0" lvl="4"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5pPr>
            <a:lvl6pPr marL="0" marR="0" lvl="5"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6pPr>
            <a:lvl7pPr marL="0" marR="0" lvl="6"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7pPr>
            <a:lvl8pPr marL="0" marR="0" lvl="7"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8pPr>
            <a:lvl9pPr marL="0" marR="0" lvl="8"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9pPr>
          </a:lstStyle>
          <a:p>
            <a:fld id="{00000000-1234-1234-1234-123412341234}"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2947678" y="2139738"/>
            <a:ext cx="13802256" cy="7489084"/>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15360"/>
              <a:buFont typeface="Calibri"/>
              <a:buNone/>
              <a:defRPr sz="1497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755"/>
            </a:lvl2pPr>
            <a:lvl3pPr lvl="2">
              <a:spcBef>
                <a:spcPts val="0"/>
              </a:spcBef>
              <a:spcAft>
                <a:spcPts val="0"/>
              </a:spcAft>
              <a:buSzPts val="1400"/>
              <a:buNone/>
              <a:defRPr sz="1755"/>
            </a:lvl3pPr>
            <a:lvl4pPr lvl="3">
              <a:spcBef>
                <a:spcPts val="0"/>
              </a:spcBef>
              <a:spcAft>
                <a:spcPts val="0"/>
              </a:spcAft>
              <a:buSzPts val="1400"/>
              <a:buNone/>
              <a:defRPr sz="1755"/>
            </a:lvl4pPr>
            <a:lvl5pPr lvl="4">
              <a:spcBef>
                <a:spcPts val="0"/>
              </a:spcBef>
              <a:spcAft>
                <a:spcPts val="0"/>
              </a:spcAft>
              <a:buSzPts val="1400"/>
              <a:buNone/>
              <a:defRPr sz="1755"/>
            </a:lvl5pPr>
            <a:lvl6pPr lvl="5">
              <a:spcBef>
                <a:spcPts val="0"/>
              </a:spcBef>
              <a:spcAft>
                <a:spcPts val="0"/>
              </a:spcAft>
              <a:buSzPts val="1400"/>
              <a:buNone/>
              <a:defRPr sz="1755"/>
            </a:lvl6pPr>
            <a:lvl7pPr lvl="6">
              <a:spcBef>
                <a:spcPts val="0"/>
              </a:spcBef>
              <a:spcAft>
                <a:spcPts val="0"/>
              </a:spcAft>
              <a:buSzPts val="1400"/>
              <a:buNone/>
              <a:defRPr sz="1755"/>
            </a:lvl7pPr>
            <a:lvl8pPr lvl="7">
              <a:spcBef>
                <a:spcPts val="0"/>
              </a:spcBef>
              <a:spcAft>
                <a:spcPts val="0"/>
              </a:spcAft>
              <a:buSzPts val="1400"/>
              <a:buNone/>
              <a:defRPr sz="1755"/>
            </a:lvl8pPr>
            <a:lvl9pPr lvl="8">
              <a:spcBef>
                <a:spcPts val="0"/>
              </a:spcBef>
              <a:spcAft>
                <a:spcPts val="0"/>
              </a:spcAft>
              <a:buSzPts val="1400"/>
              <a:buNone/>
              <a:defRPr sz="1755"/>
            </a:lvl9pPr>
          </a:lstStyle>
          <a:p>
            <a:r>
              <a:rPr lang="en-US"/>
              <a:t>Click to edit Master title style</a:t>
            </a:r>
            <a:endParaRPr/>
          </a:p>
        </p:txBody>
      </p:sp>
      <p:sp>
        <p:nvSpPr>
          <p:cNvPr id="60" name="Google Shape;60;p9"/>
          <p:cNvSpPr txBox="1">
            <a:spLocks noGrp="1"/>
          </p:cNvSpPr>
          <p:nvPr>
            <p:ph type="body" idx="1"/>
          </p:nvPr>
        </p:nvSpPr>
        <p:spPr>
          <a:xfrm>
            <a:off x="18193125" y="4621248"/>
            <a:ext cx="21664583" cy="22809016"/>
          </a:xfrm>
          <a:prstGeom prst="rect">
            <a:avLst/>
          </a:prstGeom>
          <a:noFill/>
          <a:ln>
            <a:noFill/>
          </a:ln>
        </p:spPr>
        <p:txBody>
          <a:bodyPr spcFirstLastPara="1" wrap="square" lIns="91425" tIns="45700" rIns="91425" bIns="45700" anchor="t" anchorCtr="0"/>
          <a:lstStyle>
            <a:lvl1pPr marL="445752" marR="0" lvl="0" indent="-1173814" algn="l" rtl="0">
              <a:lnSpc>
                <a:spcPct val="90000"/>
              </a:lnSpc>
              <a:spcBef>
                <a:spcPts val="4680"/>
              </a:spcBef>
              <a:spcAft>
                <a:spcPts val="0"/>
              </a:spcAft>
              <a:buClr>
                <a:schemeClr val="dk1"/>
              </a:buClr>
              <a:buSzPts val="15360"/>
              <a:buFont typeface="Arial"/>
              <a:buChar char="•"/>
              <a:defRPr sz="14975" b="0" i="0" u="none" strike="noStrike" cap="none">
                <a:solidFill>
                  <a:schemeClr val="dk1"/>
                </a:solidFill>
                <a:latin typeface="Calibri"/>
                <a:ea typeface="Calibri"/>
                <a:cs typeface="Calibri"/>
                <a:sym typeface="Calibri"/>
              </a:defRPr>
            </a:lvl1pPr>
            <a:lvl2pPr marL="891505" marR="0" lvl="1" indent="-1054947" algn="l" rtl="0">
              <a:lnSpc>
                <a:spcPct val="90000"/>
              </a:lnSpc>
              <a:spcBef>
                <a:spcPts val="2340"/>
              </a:spcBef>
              <a:spcAft>
                <a:spcPts val="0"/>
              </a:spcAft>
              <a:buClr>
                <a:schemeClr val="dk1"/>
              </a:buClr>
              <a:buSzPts val="13440"/>
              <a:buFont typeface="Arial"/>
              <a:buChar char="•"/>
              <a:defRPr sz="13103" b="0" i="0" u="none" strike="noStrike" cap="none">
                <a:solidFill>
                  <a:schemeClr val="dk1"/>
                </a:solidFill>
                <a:latin typeface="Calibri"/>
                <a:ea typeface="Calibri"/>
                <a:cs typeface="Calibri"/>
                <a:sym typeface="Calibri"/>
              </a:defRPr>
            </a:lvl2pPr>
            <a:lvl3pPr marL="1337256" marR="0" lvl="2" indent="-936080" algn="l" rtl="0">
              <a:lnSpc>
                <a:spcPct val="90000"/>
              </a:lnSpc>
              <a:spcBef>
                <a:spcPts val="2340"/>
              </a:spcBef>
              <a:spcAft>
                <a:spcPts val="0"/>
              </a:spcAft>
              <a:buClr>
                <a:schemeClr val="dk1"/>
              </a:buClr>
              <a:buSzPts val="11520"/>
              <a:buFont typeface="Arial"/>
              <a:buChar char="•"/>
              <a:defRPr sz="11232" b="0" i="0" u="none" strike="noStrike" cap="none">
                <a:solidFill>
                  <a:schemeClr val="dk1"/>
                </a:solidFill>
                <a:latin typeface="Calibri"/>
                <a:ea typeface="Calibri"/>
                <a:cs typeface="Calibri"/>
                <a:sym typeface="Calibri"/>
              </a:defRPr>
            </a:lvl3pPr>
            <a:lvl4pPr marL="1783009" marR="0" lvl="3" indent="-817212" algn="l" rtl="0">
              <a:lnSpc>
                <a:spcPct val="90000"/>
              </a:lnSpc>
              <a:spcBef>
                <a:spcPts val="2340"/>
              </a:spcBef>
              <a:spcAft>
                <a:spcPts val="0"/>
              </a:spcAft>
              <a:buClr>
                <a:schemeClr val="dk1"/>
              </a:buClr>
              <a:buSzPts val="9600"/>
              <a:buFont typeface="Arial"/>
              <a:buChar char="•"/>
              <a:defRPr sz="9360" b="0" i="0" u="none" strike="noStrike" cap="none">
                <a:solidFill>
                  <a:schemeClr val="dk1"/>
                </a:solidFill>
                <a:latin typeface="Calibri"/>
                <a:ea typeface="Calibri"/>
                <a:cs typeface="Calibri"/>
                <a:sym typeface="Calibri"/>
              </a:defRPr>
            </a:lvl4pPr>
            <a:lvl5pPr marL="2228761" marR="0" lvl="4" indent="-817212" algn="l" rtl="0">
              <a:lnSpc>
                <a:spcPct val="90000"/>
              </a:lnSpc>
              <a:spcBef>
                <a:spcPts val="2340"/>
              </a:spcBef>
              <a:spcAft>
                <a:spcPts val="0"/>
              </a:spcAft>
              <a:buClr>
                <a:schemeClr val="dk1"/>
              </a:buClr>
              <a:buSzPts val="9600"/>
              <a:buFont typeface="Arial"/>
              <a:buChar char="•"/>
              <a:defRPr sz="9360" b="0" i="0" u="none" strike="noStrike" cap="none">
                <a:solidFill>
                  <a:schemeClr val="dk1"/>
                </a:solidFill>
                <a:latin typeface="Calibri"/>
                <a:ea typeface="Calibri"/>
                <a:cs typeface="Calibri"/>
                <a:sym typeface="Calibri"/>
              </a:defRPr>
            </a:lvl5pPr>
            <a:lvl6pPr marL="2674514" marR="0" lvl="5" indent="-817212" algn="l" rtl="0">
              <a:lnSpc>
                <a:spcPct val="90000"/>
              </a:lnSpc>
              <a:spcBef>
                <a:spcPts val="2340"/>
              </a:spcBef>
              <a:spcAft>
                <a:spcPts val="0"/>
              </a:spcAft>
              <a:buClr>
                <a:schemeClr val="dk1"/>
              </a:buClr>
              <a:buSzPts val="9600"/>
              <a:buFont typeface="Arial"/>
              <a:buChar char="•"/>
              <a:defRPr sz="9360" b="0" i="0" u="none" strike="noStrike" cap="none">
                <a:solidFill>
                  <a:schemeClr val="dk1"/>
                </a:solidFill>
                <a:latin typeface="Calibri"/>
                <a:ea typeface="Calibri"/>
                <a:cs typeface="Calibri"/>
                <a:sym typeface="Calibri"/>
              </a:defRPr>
            </a:lvl6pPr>
            <a:lvl7pPr marL="3120265" marR="0" lvl="6" indent="-817212" algn="l" rtl="0">
              <a:lnSpc>
                <a:spcPct val="90000"/>
              </a:lnSpc>
              <a:spcBef>
                <a:spcPts val="2340"/>
              </a:spcBef>
              <a:spcAft>
                <a:spcPts val="0"/>
              </a:spcAft>
              <a:buClr>
                <a:schemeClr val="dk1"/>
              </a:buClr>
              <a:buSzPts val="9600"/>
              <a:buFont typeface="Arial"/>
              <a:buChar char="•"/>
              <a:defRPr sz="9360" b="0" i="0" u="none" strike="noStrike" cap="none">
                <a:solidFill>
                  <a:schemeClr val="dk1"/>
                </a:solidFill>
                <a:latin typeface="Calibri"/>
                <a:ea typeface="Calibri"/>
                <a:cs typeface="Calibri"/>
                <a:sym typeface="Calibri"/>
              </a:defRPr>
            </a:lvl7pPr>
            <a:lvl8pPr marL="3566017" marR="0" lvl="7" indent="-817212" algn="l" rtl="0">
              <a:lnSpc>
                <a:spcPct val="90000"/>
              </a:lnSpc>
              <a:spcBef>
                <a:spcPts val="2340"/>
              </a:spcBef>
              <a:spcAft>
                <a:spcPts val="0"/>
              </a:spcAft>
              <a:buClr>
                <a:schemeClr val="dk1"/>
              </a:buClr>
              <a:buSzPts val="9600"/>
              <a:buFont typeface="Arial"/>
              <a:buChar char="•"/>
              <a:defRPr sz="9360" b="0" i="0" u="none" strike="noStrike" cap="none">
                <a:solidFill>
                  <a:schemeClr val="dk1"/>
                </a:solidFill>
                <a:latin typeface="Calibri"/>
                <a:ea typeface="Calibri"/>
                <a:cs typeface="Calibri"/>
                <a:sym typeface="Calibri"/>
              </a:defRPr>
            </a:lvl8pPr>
            <a:lvl9pPr marL="4011770" marR="0" lvl="8" indent="-817212" algn="l" rtl="0">
              <a:lnSpc>
                <a:spcPct val="90000"/>
              </a:lnSpc>
              <a:spcBef>
                <a:spcPts val="2340"/>
              </a:spcBef>
              <a:spcAft>
                <a:spcPts val="0"/>
              </a:spcAft>
              <a:buClr>
                <a:schemeClr val="dk1"/>
              </a:buClr>
              <a:buSzPts val="9600"/>
              <a:buFont typeface="Arial"/>
              <a:buChar char="•"/>
              <a:defRPr sz="936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61" name="Google Shape;61;p9"/>
          <p:cNvSpPr txBox="1">
            <a:spLocks noGrp="1"/>
          </p:cNvSpPr>
          <p:nvPr>
            <p:ph type="body" idx="2"/>
          </p:nvPr>
        </p:nvSpPr>
        <p:spPr>
          <a:xfrm>
            <a:off x="2947678" y="9628822"/>
            <a:ext cx="13802256" cy="17838585"/>
          </a:xfrm>
          <a:prstGeom prst="rect">
            <a:avLst/>
          </a:prstGeom>
          <a:noFill/>
          <a:ln>
            <a:noFill/>
          </a:ln>
        </p:spPr>
        <p:txBody>
          <a:bodyPr spcFirstLastPara="1" wrap="square" lIns="91425" tIns="45700" rIns="91425" bIns="45700" anchor="t" anchorCtr="0"/>
          <a:lstStyle>
            <a:lvl1pPr marL="445752" marR="0" lvl="0" indent="-222876" algn="l" rtl="0">
              <a:lnSpc>
                <a:spcPct val="90000"/>
              </a:lnSpc>
              <a:spcBef>
                <a:spcPts val="4680"/>
              </a:spcBef>
              <a:spcAft>
                <a:spcPts val="0"/>
              </a:spcAft>
              <a:buClr>
                <a:schemeClr val="dk1"/>
              </a:buClr>
              <a:buSzPts val="7680"/>
              <a:buFont typeface="Arial"/>
              <a:buNone/>
              <a:defRPr sz="7488" b="0" i="0" u="none" strike="noStrike" cap="none">
                <a:solidFill>
                  <a:schemeClr val="dk1"/>
                </a:solidFill>
                <a:latin typeface="Calibri"/>
                <a:ea typeface="Calibri"/>
                <a:cs typeface="Calibri"/>
                <a:sym typeface="Calibri"/>
              </a:defRPr>
            </a:lvl1pPr>
            <a:lvl2pPr marL="891505" marR="0" lvl="1" indent="-222876" algn="l" rtl="0">
              <a:lnSpc>
                <a:spcPct val="90000"/>
              </a:lnSpc>
              <a:spcBef>
                <a:spcPts val="2340"/>
              </a:spcBef>
              <a:spcAft>
                <a:spcPts val="0"/>
              </a:spcAft>
              <a:buClr>
                <a:schemeClr val="dk1"/>
              </a:buClr>
              <a:buSzPts val="6720"/>
              <a:buFont typeface="Arial"/>
              <a:buNone/>
              <a:defRPr sz="6551" b="0" i="0" u="none" strike="noStrike" cap="none">
                <a:solidFill>
                  <a:schemeClr val="dk1"/>
                </a:solidFill>
                <a:latin typeface="Calibri"/>
                <a:ea typeface="Calibri"/>
                <a:cs typeface="Calibri"/>
                <a:sym typeface="Calibri"/>
              </a:defRPr>
            </a:lvl2pPr>
            <a:lvl3pPr marL="1337256" marR="0" lvl="2" indent="-222876" algn="l" rtl="0">
              <a:lnSpc>
                <a:spcPct val="90000"/>
              </a:lnSpc>
              <a:spcBef>
                <a:spcPts val="2340"/>
              </a:spcBef>
              <a:spcAft>
                <a:spcPts val="0"/>
              </a:spcAft>
              <a:buClr>
                <a:schemeClr val="dk1"/>
              </a:buClr>
              <a:buSzPts val="5760"/>
              <a:buFont typeface="Arial"/>
              <a:buNone/>
              <a:defRPr sz="5616" b="0" i="0" u="none" strike="noStrike" cap="none">
                <a:solidFill>
                  <a:schemeClr val="dk1"/>
                </a:solidFill>
                <a:latin typeface="Calibri"/>
                <a:ea typeface="Calibri"/>
                <a:cs typeface="Calibri"/>
                <a:sym typeface="Calibri"/>
              </a:defRPr>
            </a:lvl3pPr>
            <a:lvl4pPr marL="1783009" marR="0" lvl="3" indent="-222876" algn="l" rtl="0">
              <a:lnSpc>
                <a:spcPct val="90000"/>
              </a:lnSpc>
              <a:spcBef>
                <a:spcPts val="2340"/>
              </a:spcBef>
              <a:spcAft>
                <a:spcPts val="0"/>
              </a:spcAft>
              <a:buClr>
                <a:schemeClr val="dk1"/>
              </a:buClr>
              <a:buSzPts val="4800"/>
              <a:buFont typeface="Arial"/>
              <a:buNone/>
              <a:defRPr sz="4680" b="0" i="0" u="none" strike="noStrike" cap="none">
                <a:solidFill>
                  <a:schemeClr val="dk1"/>
                </a:solidFill>
                <a:latin typeface="Calibri"/>
                <a:ea typeface="Calibri"/>
                <a:cs typeface="Calibri"/>
                <a:sym typeface="Calibri"/>
              </a:defRPr>
            </a:lvl4pPr>
            <a:lvl5pPr marL="2228761" marR="0" lvl="4" indent="-222876" algn="l" rtl="0">
              <a:lnSpc>
                <a:spcPct val="90000"/>
              </a:lnSpc>
              <a:spcBef>
                <a:spcPts val="2340"/>
              </a:spcBef>
              <a:spcAft>
                <a:spcPts val="0"/>
              </a:spcAft>
              <a:buClr>
                <a:schemeClr val="dk1"/>
              </a:buClr>
              <a:buSzPts val="4800"/>
              <a:buFont typeface="Arial"/>
              <a:buNone/>
              <a:defRPr sz="4680" b="0" i="0" u="none" strike="noStrike" cap="none">
                <a:solidFill>
                  <a:schemeClr val="dk1"/>
                </a:solidFill>
                <a:latin typeface="Calibri"/>
                <a:ea typeface="Calibri"/>
                <a:cs typeface="Calibri"/>
                <a:sym typeface="Calibri"/>
              </a:defRPr>
            </a:lvl5pPr>
            <a:lvl6pPr marL="2674514" marR="0" lvl="5" indent="-222876" algn="l" rtl="0">
              <a:lnSpc>
                <a:spcPct val="90000"/>
              </a:lnSpc>
              <a:spcBef>
                <a:spcPts val="2340"/>
              </a:spcBef>
              <a:spcAft>
                <a:spcPts val="0"/>
              </a:spcAft>
              <a:buClr>
                <a:schemeClr val="dk1"/>
              </a:buClr>
              <a:buSzPts val="4800"/>
              <a:buFont typeface="Arial"/>
              <a:buNone/>
              <a:defRPr sz="4680" b="0" i="0" u="none" strike="noStrike" cap="none">
                <a:solidFill>
                  <a:schemeClr val="dk1"/>
                </a:solidFill>
                <a:latin typeface="Calibri"/>
                <a:ea typeface="Calibri"/>
                <a:cs typeface="Calibri"/>
                <a:sym typeface="Calibri"/>
              </a:defRPr>
            </a:lvl6pPr>
            <a:lvl7pPr marL="3120265" marR="0" lvl="6" indent="-222876" algn="l" rtl="0">
              <a:lnSpc>
                <a:spcPct val="90000"/>
              </a:lnSpc>
              <a:spcBef>
                <a:spcPts val="2340"/>
              </a:spcBef>
              <a:spcAft>
                <a:spcPts val="0"/>
              </a:spcAft>
              <a:buClr>
                <a:schemeClr val="dk1"/>
              </a:buClr>
              <a:buSzPts val="4800"/>
              <a:buFont typeface="Arial"/>
              <a:buNone/>
              <a:defRPr sz="4680" b="0" i="0" u="none" strike="noStrike" cap="none">
                <a:solidFill>
                  <a:schemeClr val="dk1"/>
                </a:solidFill>
                <a:latin typeface="Calibri"/>
                <a:ea typeface="Calibri"/>
                <a:cs typeface="Calibri"/>
                <a:sym typeface="Calibri"/>
              </a:defRPr>
            </a:lvl7pPr>
            <a:lvl8pPr marL="3566017" marR="0" lvl="7" indent="-222876" algn="l" rtl="0">
              <a:lnSpc>
                <a:spcPct val="90000"/>
              </a:lnSpc>
              <a:spcBef>
                <a:spcPts val="2340"/>
              </a:spcBef>
              <a:spcAft>
                <a:spcPts val="0"/>
              </a:spcAft>
              <a:buClr>
                <a:schemeClr val="dk1"/>
              </a:buClr>
              <a:buSzPts val="4800"/>
              <a:buFont typeface="Arial"/>
              <a:buNone/>
              <a:defRPr sz="4680" b="0" i="0" u="none" strike="noStrike" cap="none">
                <a:solidFill>
                  <a:schemeClr val="dk1"/>
                </a:solidFill>
                <a:latin typeface="Calibri"/>
                <a:ea typeface="Calibri"/>
                <a:cs typeface="Calibri"/>
                <a:sym typeface="Calibri"/>
              </a:defRPr>
            </a:lvl8pPr>
            <a:lvl9pPr marL="4011770" marR="0" lvl="8" indent="-222876" algn="l" rtl="0">
              <a:lnSpc>
                <a:spcPct val="90000"/>
              </a:lnSpc>
              <a:spcBef>
                <a:spcPts val="2340"/>
              </a:spcBef>
              <a:spcAft>
                <a:spcPts val="0"/>
              </a:spcAft>
              <a:buClr>
                <a:schemeClr val="dk1"/>
              </a:buClr>
              <a:buSzPts val="4800"/>
              <a:buFont typeface="Arial"/>
              <a:buNone/>
              <a:defRPr sz="468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62" name="Google Shape;62;p9"/>
          <p:cNvSpPr txBox="1">
            <a:spLocks noGrp="1"/>
          </p:cNvSpPr>
          <p:nvPr>
            <p:ph type="dt" idx="10"/>
          </p:nvPr>
        </p:nvSpPr>
        <p:spPr>
          <a:xfrm>
            <a:off x="2942104" y="29748316"/>
            <a:ext cx="9628704" cy="1708819"/>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5616" b="0" i="0" u="none" strike="noStrike" cap="none">
                <a:solidFill>
                  <a:srgbClr val="888888"/>
                </a:solidFill>
                <a:latin typeface="Times New Roman"/>
                <a:ea typeface="Times New Roman"/>
                <a:cs typeface="Times New Roman"/>
                <a:sym typeface="Times New Roman"/>
              </a:defRPr>
            </a:lvl1pPr>
            <a:lvl2pPr marR="0" lvl="1"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2pPr>
            <a:lvl3pPr marR="0" lvl="2"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3pPr>
            <a:lvl4pPr marR="0" lvl="3"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4pPr>
            <a:lvl5pPr marR="0" lvl="4"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9pPr>
          </a:lstStyle>
          <a:p>
            <a:endParaRPr/>
          </a:p>
        </p:txBody>
      </p:sp>
      <p:sp>
        <p:nvSpPr>
          <p:cNvPr id="63" name="Google Shape;63;p9"/>
          <p:cNvSpPr txBox="1">
            <a:spLocks noGrp="1"/>
          </p:cNvSpPr>
          <p:nvPr>
            <p:ph type="ftr" idx="11"/>
          </p:nvPr>
        </p:nvSpPr>
        <p:spPr>
          <a:xfrm>
            <a:off x="14175590" y="29748316"/>
            <a:ext cx="14443055" cy="1708819"/>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5616" b="0" i="0" u="none" strike="noStrike" cap="none">
                <a:solidFill>
                  <a:srgbClr val="888888"/>
                </a:solidFill>
                <a:latin typeface="Times New Roman"/>
                <a:ea typeface="Times New Roman"/>
                <a:cs typeface="Times New Roman"/>
                <a:sym typeface="Times New Roman"/>
              </a:defRPr>
            </a:lvl1pPr>
            <a:lvl2pPr marR="0" lvl="1"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2pPr>
            <a:lvl3pPr marR="0" lvl="2"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3pPr>
            <a:lvl4pPr marR="0" lvl="3"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4pPr>
            <a:lvl5pPr marR="0" lvl="4"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9pPr>
          </a:lstStyle>
          <a:p>
            <a:endParaRPr/>
          </a:p>
        </p:txBody>
      </p:sp>
      <p:sp>
        <p:nvSpPr>
          <p:cNvPr id="64" name="Google Shape;64;p9"/>
          <p:cNvSpPr txBox="1">
            <a:spLocks noGrp="1"/>
          </p:cNvSpPr>
          <p:nvPr>
            <p:ph type="sldNum" idx="12"/>
          </p:nvPr>
        </p:nvSpPr>
        <p:spPr>
          <a:xfrm>
            <a:off x="30223429" y="29748316"/>
            <a:ext cx="9628704" cy="1708819"/>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1pPr>
            <a:lvl2pPr marL="0" marR="0" lvl="1"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2pPr>
            <a:lvl3pPr marL="0" marR="0" lvl="2"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3pPr>
            <a:lvl4pPr marL="0" marR="0" lvl="3"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4pPr>
            <a:lvl5pPr marL="0" marR="0" lvl="4"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5pPr>
            <a:lvl6pPr marL="0" marR="0" lvl="5"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6pPr>
            <a:lvl7pPr marL="0" marR="0" lvl="6"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7pPr>
            <a:lvl8pPr marL="0" marR="0" lvl="7"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8pPr>
            <a:lvl9pPr marL="0" marR="0" lvl="8"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9pPr>
          </a:lstStyle>
          <a:p>
            <a:fld id="{00000000-1234-1234-1234-123412341234}"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947678" y="2139738"/>
            <a:ext cx="13802256" cy="7489084"/>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15360"/>
              <a:buFont typeface="Calibri"/>
              <a:buNone/>
              <a:defRPr sz="1497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755"/>
            </a:lvl2pPr>
            <a:lvl3pPr lvl="2">
              <a:spcBef>
                <a:spcPts val="0"/>
              </a:spcBef>
              <a:spcAft>
                <a:spcPts val="0"/>
              </a:spcAft>
              <a:buSzPts val="1400"/>
              <a:buNone/>
              <a:defRPr sz="1755"/>
            </a:lvl3pPr>
            <a:lvl4pPr lvl="3">
              <a:spcBef>
                <a:spcPts val="0"/>
              </a:spcBef>
              <a:spcAft>
                <a:spcPts val="0"/>
              </a:spcAft>
              <a:buSzPts val="1400"/>
              <a:buNone/>
              <a:defRPr sz="1755"/>
            </a:lvl4pPr>
            <a:lvl5pPr lvl="4">
              <a:spcBef>
                <a:spcPts val="0"/>
              </a:spcBef>
              <a:spcAft>
                <a:spcPts val="0"/>
              </a:spcAft>
              <a:buSzPts val="1400"/>
              <a:buNone/>
              <a:defRPr sz="1755"/>
            </a:lvl5pPr>
            <a:lvl6pPr lvl="5">
              <a:spcBef>
                <a:spcPts val="0"/>
              </a:spcBef>
              <a:spcAft>
                <a:spcPts val="0"/>
              </a:spcAft>
              <a:buSzPts val="1400"/>
              <a:buNone/>
              <a:defRPr sz="1755"/>
            </a:lvl6pPr>
            <a:lvl7pPr lvl="6">
              <a:spcBef>
                <a:spcPts val="0"/>
              </a:spcBef>
              <a:spcAft>
                <a:spcPts val="0"/>
              </a:spcAft>
              <a:buSzPts val="1400"/>
              <a:buNone/>
              <a:defRPr sz="1755"/>
            </a:lvl7pPr>
            <a:lvl8pPr lvl="7">
              <a:spcBef>
                <a:spcPts val="0"/>
              </a:spcBef>
              <a:spcAft>
                <a:spcPts val="0"/>
              </a:spcAft>
              <a:buSzPts val="1400"/>
              <a:buNone/>
              <a:defRPr sz="1755"/>
            </a:lvl8pPr>
            <a:lvl9pPr lvl="8">
              <a:spcBef>
                <a:spcPts val="0"/>
              </a:spcBef>
              <a:spcAft>
                <a:spcPts val="0"/>
              </a:spcAft>
              <a:buSzPts val="1400"/>
              <a:buNone/>
              <a:defRPr sz="1755"/>
            </a:lvl9pPr>
          </a:lstStyle>
          <a:p>
            <a:r>
              <a:rPr lang="en-US"/>
              <a:t>Click to edit Master title style</a:t>
            </a:r>
            <a:endParaRPr/>
          </a:p>
        </p:txBody>
      </p:sp>
      <p:sp>
        <p:nvSpPr>
          <p:cNvPr id="67" name="Google Shape;67;p10"/>
          <p:cNvSpPr>
            <a:spLocks noGrp="1"/>
          </p:cNvSpPr>
          <p:nvPr>
            <p:ph type="pic" idx="2"/>
          </p:nvPr>
        </p:nvSpPr>
        <p:spPr>
          <a:xfrm>
            <a:off x="18193125" y="4621248"/>
            <a:ext cx="21664583" cy="22809016"/>
          </a:xfrm>
          <a:prstGeom prst="rect">
            <a:avLst/>
          </a:prstGeom>
          <a:noFill/>
          <a:ln>
            <a:noFill/>
          </a:ln>
        </p:spPr>
        <p:txBody>
          <a:bodyPr spcFirstLastPara="1" wrap="square" lIns="91425" tIns="45700" rIns="91425" bIns="45700" anchor="t" anchorCtr="0"/>
          <a:lstStyle>
            <a:lvl1pPr marR="0" lvl="0" algn="l" rtl="0">
              <a:lnSpc>
                <a:spcPct val="90000"/>
              </a:lnSpc>
              <a:spcBef>
                <a:spcPts val="4680"/>
              </a:spcBef>
              <a:spcAft>
                <a:spcPts val="0"/>
              </a:spcAft>
              <a:buClr>
                <a:schemeClr val="dk1"/>
              </a:buClr>
              <a:buSzPts val="15360"/>
              <a:buFont typeface="Arial"/>
              <a:buNone/>
              <a:defRPr sz="14975" b="0" i="0" u="none" strike="noStrike" cap="none">
                <a:solidFill>
                  <a:schemeClr val="dk1"/>
                </a:solidFill>
                <a:latin typeface="Calibri"/>
                <a:ea typeface="Calibri"/>
                <a:cs typeface="Calibri"/>
                <a:sym typeface="Calibri"/>
              </a:defRPr>
            </a:lvl1pPr>
            <a:lvl2pPr marR="0" lvl="1" algn="l" rtl="0">
              <a:lnSpc>
                <a:spcPct val="90000"/>
              </a:lnSpc>
              <a:spcBef>
                <a:spcPts val="2340"/>
              </a:spcBef>
              <a:spcAft>
                <a:spcPts val="0"/>
              </a:spcAft>
              <a:buClr>
                <a:schemeClr val="dk1"/>
              </a:buClr>
              <a:buSzPts val="13440"/>
              <a:buFont typeface="Arial"/>
              <a:buNone/>
              <a:defRPr sz="13103" b="0" i="0" u="none" strike="noStrike" cap="none">
                <a:solidFill>
                  <a:schemeClr val="dk1"/>
                </a:solidFill>
                <a:latin typeface="Calibri"/>
                <a:ea typeface="Calibri"/>
                <a:cs typeface="Calibri"/>
                <a:sym typeface="Calibri"/>
              </a:defRPr>
            </a:lvl2pPr>
            <a:lvl3pPr marR="0" lvl="2" algn="l" rtl="0">
              <a:lnSpc>
                <a:spcPct val="90000"/>
              </a:lnSpc>
              <a:spcBef>
                <a:spcPts val="2340"/>
              </a:spcBef>
              <a:spcAft>
                <a:spcPts val="0"/>
              </a:spcAft>
              <a:buClr>
                <a:schemeClr val="dk1"/>
              </a:buClr>
              <a:buSzPts val="11520"/>
              <a:buFont typeface="Arial"/>
              <a:buNone/>
              <a:defRPr sz="11232" b="0" i="0" u="none" strike="noStrike" cap="none">
                <a:solidFill>
                  <a:schemeClr val="dk1"/>
                </a:solidFill>
                <a:latin typeface="Calibri"/>
                <a:ea typeface="Calibri"/>
                <a:cs typeface="Calibri"/>
                <a:sym typeface="Calibri"/>
              </a:defRPr>
            </a:lvl3pPr>
            <a:lvl4pPr marR="0" lvl="3" algn="l" rtl="0">
              <a:lnSpc>
                <a:spcPct val="90000"/>
              </a:lnSpc>
              <a:spcBef>
                <a:spcPts val="2340"/>
              </a:spcBef>
              <a:spcAft>
                <a:spcPts val="0"/>
              </a:spcAft>
              <a:buClr>
                <a:schemeClr val="dk1"/>
              </a:buClr>
              <a:buSzPts val="9600"/>
              <a:buFont typeface="Arial"/>
              <a:buNone/>
              <a:defRPr sz="9360" b="0" i="0" u="none" strike="noStrike" cap="none">
                <a:solidFill>
                  <a:schemeClr val="dk1"/>
                </a:solidFill>
                <a:latin typeface="Calibri"/>
                <a:ea typeface="Calibri"/>
                <a:cs typeface="Calibri"/>
                <a:sym typeface="Calibri"/>
              </a:defRPr>
            </a:lvl4pPr>
            <a:lvl5pPr marR="0" lvl="4" algn="l" rtl="0">
              <a:lnSpc>
                <a:spcPct val="90000"/>
              </a:lnSpc>
              <a:spcBef>
                <a:spcPts val="2340"/>
              </a:spcBef>
              <a:spcAft>
                <a:spcPts val="0"/>
              </a:spcAft>
              <a:buClr>
                <a:schemeClr val="dk1"/>
              </a:buClr>
              <a:buSzPts val="9600"/>
              <a:buFont typeface="Arial"/>
              <a:buNone/>
              <a:defRPr sz="9360" b="0" i="0" u="none" strike="noStrike" cap="none">
                <a:solidFill>
                  <a:schemeClr val="dk1"/>
                </a:solidFill>
                <a:latin typeface="Calibri"/>
                <a:ea typeface="Calibri"/>
                <a:cs typeface="Calibri"/>
                <a:sym typeface="Calibri"/>
              </a:defRPr>
            </a:lvl5pPr>
            <a:lvl6pPr marR="0" lvl="5" algn="l" rtl="0">
              <a:lnSpc>
                <a:spcPct val="90000"/>
              </a:lnSpc>
              <a:spcBef>
                <a:spcPts val="2340"/>
              </a:spcBef>
              <a:spcAft>
                <a:spcPts val="0"/>
              </a:spcAft>
              <a:buClr>
                <a:schemeClr val="dk1"/>
              </a:buClr>
              <a:buSzPts val="9600"/>
              <a:buFont typeface="Arial"/>
              <a:buNone/>
              <a:defRPr sz="9360" b="0" i="0" u="none" strike="noStrike" cap="none">
                <a:solidFill>
                  <a:schemeClr val="dk1"/>
                </a:solidFill>
                <a:latin typeface="Calibri"/>
                <a:ea typeface="Calibri"/>
                <a:cs typeface="Calibri"/>
                <a:sym typeface="Calibri"/>
              </a:defRPr>
            </a:lvl6pPr>
            <a:lvl7pPr marR="0" lvl="6" algn="l" rtl="0">
              <a:lnSpc>
                <a:spcPct val="90000"/>
              </a:lnSpc>
              <a:spcBef>
                <a:spcPts val="2340"/>
              </a:spcBef>
              <a:spcAft>
                <a:spcPts val="0"/>
              </a:spcAft>
              <a:buClr>
                <a:schemeClr val="dk1"/>
              </a:buClr>
              <a:buSzPts val="9600"/>
              <a:buFont typeface="Arial"/>
              <a:buNone/>
              <a:defRPr sz="9360" b="0" i="0" u="none" strike="noStrike" cap="none">
                <a:solidFill>
                  <a:schemeClr val="dk1"/>
                </a:solidFill>
                <a:latin typeface="Calibri"/>
                <a:ea typeface="Calibri"/>
                <a:cs typeface="Calibri"/>
                <a:sym typeface="Calibri"/>
              </a:defRPr>
            </a:lvl7pPr>
            <a:lvl8pPr marR="0" lvl="7" algn="l" rtl="0">
              <a:lnSpc>
                <a:spcPct val="90000"/>
              </a:lnSpc>
              <a:spcBef>
                <a:spcPts val="2340"/>
              </a:spcBef>
              <a:spcAft>
                <a:spcPts val="0"/>
              </a:spcAft>
              <a:buClr>
                <a:schemeClr val="dk1"/>
              </a:buClr>
              <a:buSzPts val="9600"/>
              <a:buFont typeface="Arial"/>
              <a:buNone/>
              <a:defRPr sz="9360" b="0" i="0" u="none" strike="noStrike" cap="none">
                <a:solidFill>
                  <a:schemeClr val="dk1"/>
                </a:solidFill>
                <a:latin typeface="Calibri"/>
                <a:ea typeface="Calibri"/>
                <a:cs typeface="Calibri"/>
                <a:sym typeface="Calibri"/>
              </a:defRPr>
            </a:lvl8pPr>
            <a:lvl9pPr marR="0" lvl="8" algn="l" rtl="0">
              <a:lnSpc>
                <a:spcPct val="90000"/>
              </a:lnSpc>
              <a:spcBef>
                <a:spcPts val="2340"/>
              </a:spcBef>
              <a:spcAft>
                <a:spcPts val="0"/>
              </a:spcAft>
              <a:buClr>
                <a:schemeClr val="dk1"/>
              </a:buClr>
              <a:buSzPts val="9600"/>
              <a:buFont typeface="Arial"/>
              <a:buNone/>
              <a:defRPr sz="936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68" name="Google Shape;68;p10"/>
          <p:cNvSpPr txBox="1">
            <a:spLocks noGrp="1"/>
          </p:cNvSpPr>
          <p:nvPr>
            <p:ph type="body" idx="1"/>
          </p:nvPr>
        </p:nvSpPr>
        <p:spPr>
          <a:xfrm>
            <a:off x="2947678" y="9628822"/>
            <a:ext cx="13802256" cy="17838585"/>
          </a:xfrm>
          <a:prstGeom prst="rect">
            <a:avLst/>
          </a:prstGeom>
          <a:noFill/>
          <a:ln>
            <a:noFill/>
          </a:ln>
        </p:spPr>
        <p:txBody>
          <a:bodyPr spcFirstLastPara="1" wrap="square" lIns="91425" tIns="45700" rIns="91425" bIns="45700" anchor="t" anchorCtr="0"/>
          <a:lstStyle>
            <a:lvl1pPr marL="445752" marR="0" lvl="0" indent="-222876" algn="l" rtl="0">
              <a:lnSpc>
                <a:spcPct val="90000"/>
              </a:lnSpc>
              <a:spcBef>
                <a:spcPts val="4680"/>
              </a:spcBef>
              <a:spcAft>
                <a:spcPts val="0"/>
              </a:spcAft>
              <a:buClr>
                <a:schemeClr val="dk1"/>
              </a:buClr>
              <a:buSzPts val="7680"/>
              <a:buFont typeface="Arial"/>
              <a:buNone/>
              <a:defRPr sz="7488" b="0" i="0" u="none" strike="noStrike" cap="none">
                <a:solidFill>
                  <a:schemeClr val="dk1"/>
                </a:solidFill>
                <a:latin typeface="Calibri"/>
                <a:ea typeface="Calibri"/>
                <a:cs typeface="Calibri"/>
                <a:sym typeface="Calibri"/>
              </a:defRPr>
            </a:lvl1pPr>
            <a:lvl2pPr marL="891505" marR="0" lvl="1" indent="-222876" algn="l" rtl="0">
              <a:lnSpc>
                <a:spcPct val="90000"/>
              </a:lnSpc>
              <a:spcBef>
                <a:spcPts val="2340"/>
              </a:spcBef>
              <a:spcAft>
                <a:spcPts val="0"/>
              </a:spcAft>
              <a:buClr>
                <a:schemeClr val="dk1"/>
              </a:buClr>
              <a:buSzPts val="6720"/>
              <a:buFont typeface="Arial"/>
              <a:buNone/>
              <a:defRPr sz="6551" b="0" i="0" u="none" strike="noStrike" cap="none">
                <a:solidFill>
                  <a:schemeClr val="dk1"/>
                </a:solidFill>
                <a:latin typeface="Calibri"/>
                <a:ea typeface="Calibri"/>
                <a:cs typeface="Calibri"/>
                <a:sym typeface="Calibri"/>
              </a:defRPr>
            </a:lvl2pPr>
            <a:lvl3pPr marL="1337256" marR="0" lvl="2" indent="-222876" algn="l" rtl="0">
              <a:lnSpc>
                <a:spcPct val="90000"/>
              </a:lnSpc>
              <a:spcBef>
                <a:spcPts val="2340"/>
              </a:spcBef>
              <a:spcAft>
                <a:spcPts val="0"/>
              </a:spcAft>
              <a:buClr>
                <a:schemeClr val="dk1"/>
              </a:buClr>
              <a:buSzPts val="5760"/>
              <a:buFont typeface="Arial"/>
              <a:buNone/>
              <a:defRPr sz="5616" b="0" i="0" u="none" strike="noStrike" cap="none">
                <a:solidFill>
                  <a:schemeClr val="dk1"/>
                </a:solidFill>
                <a:latin typeface="Calibri"/>
                <a:ea typeface="Calibri"/>
                <a:cs typeface="Calibri"/>
                <a:sym typeface="Calibri"/>
              </a:defRPr>
            </a:lvl3pPr>
            <a:lvl4pPr marL="1783009" marR="0" lvl="3" indent="-222876" algn="l" rtl="0">
              <a:lnSpc>
                <a:spcPct val="90000"/>
              </a:lnSpc>
              <a:spcBef>
                <a:spcPts val="2340"/>
              </a:spcBef>
              <a:spcAft>
                <a:spcPts val="0"/>
              </a:spcAft>
              <a:buClr>
                <a:schemeClr val="dk1"/>
              </a:buClr>
              <a:buSzPts val="4800"/>
              <a:buFont typeface="Arial"/>
              <a:buNone/>
              <a:defRPr sz="4680" b="0" i="0" u="none" strike="noStrike" cap="none">
                <a:solidFill>
                  <a:schemeClr val="dk1"/>
                </a:solidFill>
                <a:latin typeface="Calibri"/>
                <a:ea typeface="Calibri"/>
                <a:cs typeface="Calibri"/>
                <a:sym typeface="Calibri"/>
              </a:defRPr>
            </a:lvl4pPr>
            <a:lvl5pPr marL="2228761" marR="0" lvl="4" indent="-222876" algn="l" rtl="0">
              <a:lnSpc>
                <a:spcPct val="90000"/>
              </a:lnSpc>
              <a:spcBef>
                <a:spcPts val="2340"/>
              </a:spcBef>
              <a:spcAft>
                <a:spcPts val="0"/>
              </a:spcAft>
              <a:buClr>
                <a:schemeClr val="dk1"/>
              </a:buClr>
              <a:buSzPts val="4800"/>
              <a:buFont typeface="Arial"/>
              <a:buNone/>
              <a:defRPr sz="4680" b="0" i="0" u="none" strike="noStrike" cap="none">
                <a:solidFill>
                  <a:schemeClr val="dk1"/>
                </a:solidFill>
                <a:latin typeface="Calibri"/>
                <a:ea typeface="Calibri"/>
                <a:cs typeface="Calibri"/>
                <a:sym typeface="Calibri"/>
              </a:defRPr>
            </a:lvl5pPr>
            <a:lvl6pPr marL="2674514" marR="0" lvl="5" indent="-222876" algn="l" rtl="0">
              <a:lnSpc>
                <a:spcPct val="90000"/>
              </a:lnSpc>
              <a:spcBef>
                <a:spcPts val="2340"/>
              </a:spcBef>
              <a:spcAft>
                <a:spcPts val="0"/>
              </a:spcAft>
              <a:buClr>
                <a:schemeClr val="dk1"/>
              </a:buClr>
              <a:buSzPts val="4800"/>
              <a:buFont typeface="Arial"/>
              <a:buNone/>
              <a:defRPr sz="4680" b="0" i="0" u="none" strike="noStrike" cap="none">
                <a:solidFill>
                  <a:schemeClr val="dk1"/>
                </a:solidFill>
                <a:latin typeface="Calibri"/>
                <a:ea typeface="Calibri"/>
                <a:cs typeface="Calibri"/>
                <a:sym typeface="Calibri"/>
              </a:defRPr>
            </a:lvl6pPr>
            <a:lvl7pPr marL="3120265" marR="0" lvl="6" indent="-222876" algn="l" rtl="0">
              <a:lnSpc>
                <a:spcPct val="90000"/>
              </a:lnSpc>
              <a:spcBef>
                <a:spcPts val="2340"/>
              </a:spcBef>
              <a:spcAft>
                <a:spcPts val="0"/>
              </a:spcAft>
              <a:buClr>
                <a:schemeClr val="dk1"/>
              </a:buClr>
              <a:buSzPts val="4800"/>
              <a:buFont typeface="Arial"/>
              <a:buNone/>
              <a:defRPr sz="4680" b="0" i="0" u="none" strike="noStrike" cap="none">
                <a:solidFill>
                  <a:schemeClr val="dk1"/>
                </a:solidFill>
                <a:latin typeface="Calibri"/>
                <a:ea typeface="Calibri"/>
                <a:cs typeface="Calibri"/>
                <a:sym typeface="Calibri"/>
              </a:defRPr>
            </a:lvl7pPr>
            <a:lvl8pPr marL="3566017" marR="0" lvl="7" indent="-222876" algn="l" rtl="0">
              <a:lnSpc>
                <a:spcPct val="90000"/>
              </a:lnSpc>
              <a:spcBef>
                <a:spcPts val="2340"/>
              </a:spcBef>
              <a:spcAft>
                <a:spcPts val="0"/>
              </a:spcAft>
              <a:buClr>
                <a:schemeClr val="dk1"/>
              </a:buClr>
              <a:buSzPts val="4800"/>
              <a:buFont typeface="Arial"/>
              <a:buNone/>
              <a:defRPr sz="4680" b="0" i="0" u="none" strike="noStrike" cap="none">
                <a:solidFill>
                  <a:schemeClr val="dk1"/>
                </a:solidFill>
                <a:latin typeface="Calibri"/>
                <a:ea typeface="Calibri"/>
                <a:cs typeface="Calibri"/>
                <a:sym typeface="Calibri"/>
              </a:defRPr>
            </a:lvl8pPr>
            <a:lvl9pPr marL="4011770" marR="0" lvl="8" indent="-222876" algn="l" rtl="0">
              <a:lnSpc>
                <a:spcPct val="90000"/>
              </a:lnSpc>
              <a:spcBef>
                <a:spcPts val="2340"/>
              </a:spcBef>
              <a:spcAft>
                <a:spcPts val="0"/>
              </a:spcAft>
              <a:buClr>
                <a:schemeClr val="dk1"/>
              </a:buClr>
              <a:buSzPts val="4800"/>
              <a:buFont typeface="Arial"/>
              <a:buNone/>
              <a:defRPr sz="468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69" name="Google Shape;69;p10"/>
          <p:cNvSpPr txBox="1">
            <a:spLocks noGrp="1"/>
          </p:cNvSpPr>
          <p:nvPr>
            <p:ph type="dt" idx="10"/>
          </p:nvPr>
        </p:nvSpPr>
        <p:spPr>
          <a:xfrm>
            <a:off x="2942104" y="29748316"/>
            <a:ext cx="9628704" cy="1708819"/>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5616" b="0" i="0" u="none" strike="noStrike" cap="none">
                <a:solidFill>
                  <a:srgbClr val="888888"/>
                </a:solidFill>
                <a:latin typeface="Times New Roman"/>
                <a:ea typeface="Times New Roman"/>
                <a:cs typeface="Times New Roman"/>
                <a:sym typeface="Times New Roman"/>
              </a:defRPr>
            </a:lvl1pPr>
            <a:lvl2pPr marR="0" lvl="1"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2pPr>
            <a:lvl3pPr marR="0" lvl="2"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3pPr>
            <a:lvl4pPr marR="0" lvl="3"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4pPr>
            <a:lvl5pPr marR="0" lvl="4"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9pPr>
          </a:lstStyle>
          <a:p>
            <a:endParaRPr/>
          </a:p>
        </p:txBody>
      </p:sp>
      <p:sp>
        <p:nvSpPr>
          <p:cNvPr id="70" name="Google Shape;70;p10"/>
          <p:cNvSpPr txBox="1">
            <a:spLocks noGrp="1"/>
          </p:cNvSpPr>
          <p:nvPr>
            <p:ph type="ftr" idx="11"/>
          </p:nvPr>
        </p:nvSpPr>
        <p:spPr>
          <a:xfrm>
            <a:off x="14175590" y="29748316"/>
            <a:ext cx="14443055" cy="1708819"/>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5616" b="0" i="0" u="none" strike="noStrike" cap="none">
                <a:solidFill>
                  <a:srgbClr val="888888"/>
                </a:solidFill>
                <a:latin typeface="Times New Roman"/>
                <a:ea typeface="Times New Roman"/>
                <a:cs typeface="Times New Roman"/>
                <a:sym typeface="Times New Roman"/>
              </a:defRPr>
            </a:lvl1pPr>
            <a:lvl2pPr marR="0" lvl="1"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2pPr>
            <a:lvl3pPr marR="0" lvl="2"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3pPr>
            <a:lvl4pPr marR="0" lvl="3"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4pPr>
            <a:lvl5pPr marR="0" lvl="4"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9pPr>
          </a:lstStyle>
          <a:p>
            <a:endParaRPr/>
          </a:p>
        </p:txBody>
      </p:sp>
      <p:sp>
        <p:nvSpPr>
          <p:cNvPr id="71" name="Google Shape;71;p10"/>
          <p:cNvSpPr txBox="1">
            <a:spLocks noGrp="1"/>
          </p:cNvSpPr>
          <p:nvPr>
            <p:ph type="sldNum" idx="12"/>
          </p:nvPr>
        </p:nvSpPr>
        <p:spPr>
          <a:xfrm>
            <a:off x="30223429" y="29748316"/>
            <a:ext cx="9628704" cy="1708819"/>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1pPr>
            <a:lvl2pPr marL="0" marR="0" lvl="1"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2pPr>
            <a:lvl3pPr marL="0" marR="0" lvl="2"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3pPr>
            <a:lvl4pPr marL="0" marR="0" lvl="3"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4pPr>
            <a:lvl5pPr marL="0" marR="0" lvl="4"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5pPr>
            <a:lvl6pPr marL="0" marR="0" lvl="5"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6pPr>
            <a:lvl7pPr marL="0" marR="0" lvl="6"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7pPr>
            <a:lvl8pPr marL="0" marR="0" lvl="7"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8pPr>
            <a:lvl9pPr marL="0" marR="0" lvl="8"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9pPr>
          </a:lstStyle>
          <a:p>
            <a:fld id="{00000000-1234-1234-1234-123412341234}"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942104" y="1708826"/>
            <a:ext cx="36910030" cy="6203758"/>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21120"/>
              <a:buFont typeface="Calibri"/>
              <a:buNone/>
              <a:defRPr sz="211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2942104" y="8544095"/>
            <a:ext cx="36910030" cy="20364665"/>
          </a:xfrm>
          <a:prstGeom prst="rect">
            <a:avLst/>
          </a:prstGeom>
          <a:noFill/>
          <a:ln>
            <a:noFill/>
          </a:ln>
        </p:spPr>
        <p:txBody>
          <a:bodyPr spcFirstLastPara="1" wrap="square" lIns="91425" tIns="45700" rIns="91425" bIns="45700" anchor="t" anchorCtr="0"/>
          <a:lstStyle>
            <a:lvl1pPr marL="457200" marR="0" lvl="0" indent="-1082040" algn="l" rtl="0">
              <a:lnSpc>
                <a:spcPct val="90000"/>
              </a:lnSpc>
              <a:spcBef>
                <a:spcPts val="48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2942104" y="29748316"/>
            <a:ext cx="9628704" cy="1708819"/>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5616" b="0" i="0" u="none" strike="noStrike" cap="none">
                <a:solidFill>
                  <a:srgbClr val="888888"/>
                </a:solidFill>
                <a:latin typeface="Times New Roman"/>
                <a:ea typeface="Times New Roman"/>
                <a:cs typeface="Times New Roman"/>
                <a:sym typeface="Times New Roman"/>
              </a:defRPr>
            </a:lvl1pPr>
            <a:lvl2pPr marR="0" lvl="1"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2pPr>
            <a:lvl3pPr marR="0" lvl="2"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3pPr>
            <a:lvl4pPr marR="0" lvl="3"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4pPr>
            <a:lvl5pPr marR="0" lvl="4"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9pPr>
          </a:lstStyle>
          <a:p>
            <a:endParaRPr/>
          </a:p>
        </p:txBody>
      </p:sp>
      <p:sp>
        <p:nvSpPr>
          <p:cNvPr id="13" name="Google Shape;13;p1"/>
          <p:cNvSpPr txBox="1">
            <a:spLocks noGrp="1"/>
          </p:cNvSpPr>
          <p:nvPr>
            <p:ph type="ftr" idx="11"/>
          </p:nvPr>
        </p:nvSpPr>
        <p:spPr>
          <a:xfrm>
            <a:off x="14175590" y="29748316"/>
            <a:ext cx="14443055" cy="1708819"/>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5616" b="0" i="0" u="none" strike="noStrike" cap="none">
                <a:solidFill>
                  <a:srgbClr val="888888"/>
                </a:solidFill>
                <a:latin typeface="Times New Roman"/>
                <a:ea typeface="Times New Roman"/>
                <a:cs typeface="Times New Roman"/>
                <a:sym typeface="Times New Roman"/>
              </a:defRPr>
            </a:lvl1pPr>
            <a:lvl2pPr marR="0" lvl="1"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2pPr>
            <a:lvl3pPr marR="0" lvl="2"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3pPr>
            <a:lvl4pPr marR="0" lvl="3"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4pPr>
            <a:lvl5pPr marR="0" lvl="4" algn="ctr"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340" b="0" i="0" u="none" strike="noStrike" cap="none">
                <a:solidFill>
                  <a:schemeClr val="lt1"/>
                </a:solidFill>
                <a:latin typeface="Times New Roman"/>
                <a:ea typeface="Times New Roman"/>
                <a:cs typeface="Times New Roman"/>
                <a:sym typeface="Times New Roman"/>
              </a:defRPr>
            </a:lvl9pPr>
          </a:lstStyle>
          <a:p>
            <a:endParaRPr/>
          </a:p>
        </p:txBody>
      </p:sp>
      <p:sp>
        <p:nvSpPr>
          <p:cNvPr id="14" name="Google Shape;14;p1"/>
          <p:cNvSpPr txBox="1">
            <a:spLocks noGrp="1"/>
          </p:cNvSpPr>
          <p:nvPr>
            <p:ph type="sldNum" idx="12"/>
          </p:nvPr>
        </p:nvSpPr>
        <p:spPr>
          <a:xfrm>
            <a:off x="30223429" y="29748316"/>
            <a:ext cx="9628704" cy="1708819"/>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1pPr>
            <a:lvl2pPr marL="0" marR="0" lvl="1"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2pPr>
            <a:lvl3pPr marL="0" marR="0" lvl="2"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3pPr>
            <a:lvl4pPr marL="0" marR="0" lvl="3"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4pPr>
            <a:lvl5pPr marL="0" marR="0" lvl="4"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5pPr>
            <a:lvl6pPr marL="0" marR="0" lvl="5"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6pPr>
            <a:lvl7pPr marL="0" marR="0" lvl="6"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7pPr>
            <a:lvl8pPr marL="0" marR="0" lvl="7"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8pPr>
            <a:lvl9pPr marL="0" marR="0" lvl="8" indent="0" algn="r" rtl="0">
              <a:spcBef>
                <a:spcPts val="0"/>
              </a:spcBef>
              <a:spcAft>
                <a:spcPts val="0"/>
              </a:spcAft>
              <a:buNone/>
              <a:defRPr sz="5616" b="0" i="0" u="none" strike="noStrike" cap="none">
                <a:solidFill>
                  <a:srgbClr val="888888"/>
                </a:solidFill>
                <a:latin typeface="Times New Roman"/>
                <a:ea typeface="Times New Roman"/>
                <a:cs typeface="Times New Roman"/>
                <a:sym typeface="Times New Roman"/>
              </a:defRPr>
            </a:lvl9pPr>
          </a:lstStyle>
          <a:p>
            <a:fld id="{00000000-1234-1234-1234-123412341234}" type="slidenum">
              <a:rPr lang="en-US" smtClean="0"/>
              <a:pPr/>
              <a:t>‹Nr.›</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365"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tiff"/><Relationship Id="rId10" Type="http://schemas.openxmlformats.org/officeDocument/2006/relationships/image" Target="../media/image5.png"/><Relationship Id="rId4" Type="http://schemas.openxmlformats.org/officeDocument/2006/relationships/notesSlide" Target="../notesSlides/notesSlide1.xml"/><Relationship Id="rId9"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0"/>
              </a:schemeClr>
            </a:gs>
            <a:gs pos="53000">
              <a:schemeClr val="accent1">
                <a:lumMod val="50000"/>
              </a:schemeClr>
            </a:gs>
            <a:gs pos="100000">
              <a:schemeClr val="accent3">
                <a:lumMod val="50000"/>
              </a:schemeClr>
            </a:gs>
          </a:gsLst>
          <a:lin ang="1200000" scaled="0"/>
        </a:gradFill>
        <a:effectLst/>
      </p:bgPr>
    </p:bg>
    <p:spTree>
      <p:nvGrpSpPr>
        <p:cNvPr id="1" name="Shape 88"/>
        <p:cNvGrpSpPr/>
        <p:nvPr/>
      </p:nvGrpSpPr>
      <p:grpSpPr>
        <a:xfrm>
          <a:off x="0" y="0"/>
          <a:ext cx="0" cy="0"/>
          <a:chOff x="0" y="0"/>
          <a:chExt cx="0" cy="0"/>
        </a:xfrm>
      </p:grpSpPr>
      <p:sp>
        <p:nvSpPr>
          <p:cNvPr id="89" name="Google Shape;89;p13"/>
          <p:cNvSpPr/>
          <p:nvPr/>
        </p:nvSpPr>
        <p:spPr>
          <a:xfrm>
            <a:off x="509456" y="123544"/>
            <a:ext cx="41836395" cy="4711134"/>
          </a:xfrm>
          <a:prstGeom prst="rect">
            <a:avLst/>
          </a:prstGeom>
          <a:gradFill flip="none" rotWithShape="1">
            <a:gsLst>
              <a:gs pos="0">
                <a:schemeClr val="accent3">
                  <a:lumMod val="50000"/>
                </a:schemeClr>
              </a:gs>
              <a:gs pos="52000">
                <a:schemeClr val="accent1">
                  <a:lumMod val="50000"/>
                </a:schemeClr>
              </a:gs>
              <a:gs pos="100000">
                <a:schemeClr val="accent3">
                  <a:lumMod val="50000"/>
                </a:schemeClr>
              </a:gs>
            </a:gsLst>
            <a:lin ang="5400000" scaled="1"/>
            <a:tileRect/>
          </a:gradFill>
          <a:ln w="38100" cap="flat" cmpd="sng">
            <a:solidFill>
              <a:srgbClr val="FFFF00"/>
            </a:solidFill>
            <a:prstDash val="solid"/>
            <a:miter lim="800000"/>
            <a:headEnd type="none" w="sm" len="sm"/>
            <a:tailEnd type="none" w="sm" len="sm"/>
          </a:ln>
        </p:spPr>
        <p:txBody>
          <a:bodyPr spcFirstLastPara="1" wrap="square" lIns="74710" tIns="37343" rIns="74710" bIns="37343" anchor="t" anchorCtr="0">
            <a:noAutofit/>
          </a:bodyPr>
          <a:lstStyle/>
          <a:p>
            <a:pPr algn="ctr"/>
            <a:r>
              <a:rPr lang="en-US" sz="8022" b="1" dirty="0">
                <a:solidFill>
                  <a:srgbClr val="FFC000"/>
                </a:solidFill>
              </a:rPr>
              <a:t>Opioid Use Is Associated with Cognitive Impairment </a:t>
            </a:r>
          </a:p>
          <a:p>
            <a:pPr algn="ctr"/>
            <a:r>
              <a:rPr lang="en-US" sz="8022" b="1" dirty="0">
                <a:solidFill>
                  <a:srgbClr val="FFC000"/>
                </a:solidFill>
              </a:rPr>
              <a:t>in People Living with HIV from the MASH Cohort</a:t>
            </a:r>
            <a:r>
              <a:rPr lang="en-US" sz="3343" b="1" dirty="0">
                <a:solidFill>
                  <a:srgbClr val="FFFF00"/>
                </a:solidFill>
              </a:rPr>
              <a:t>		</a:t>
            </a:r>
            <a:endParaRPr lang="en-US" sz="1137" dirty="0"/>
          </a:p>
          <a:p>
            <a:pPr algn="ctr"/>
            <a:endParaRPr lang="en-US" sz="3900" b="1" dirty="0">
              <a:solidFill>
                <a:srgbClr val="FFFF00"/>
              </a:solidFill>
            </a:endParaRPr>
          </a:p>
          <a:p>
            <a:pPr algn="ctr"/>
            <a:r>
              <a:rPr lang="en-US" sz="3900" b="1" dirty="0">
                <a:solidFill>
                  <a:srgbClr val="FFFF00"/>
                </a:solidFill>
              </a:rPr>
              <a:t>J.A. Tamargo </a:t>
            </a:r>
            <a:r>
              <a:rPr lang="en-US" sz="3600" b="1" dirty="0">
                <a:solidFill>
                  <a:srgbClr val="FFFF00"/>
                </a:solidFill>
              </a:rPr>
              <a:t>(jtamargo@fiu.edu)</a:t>
            </a:r>
            <a:r>
              <a:rPr lang="en-US" sz="3900" b="1" baseline="30000" dirty="0">
                <a:solidFill>
                  <a:srgbClr val="FFFF00"/>
                </a:solidFill>
              </a:rPr>
              <a:t>1</a:t>
            </a:r>
            <a:r>
              <a:rPr lang="en-US" sz="3900" b="1" dirty="0">
                <a:solidFill>
                  <a:srgbClr val="FFFF00"/>
                </a:solidFill>
              </a:rPr>
              <a:t>, C.S. Meade</a:t>
            </a:r>
            <a:r>
              <a:rPr lang="en-US" sz="3900" b="1" baseline="30000" dirty="0">
                <a:solidFill>
                  <a:srgbClr val="FFFF00"/>
                </a:solidFill>
              </a:rPr>
              <a:t>2</a:t>
            </a:r>
            <a:r>
              <a:rPr lang="en-US" sz="3900" b="1" dirty="0">
                <a:solidFill>
                  <a:srgbClr val="FFFF00"/>
                </a:solidFill>
              </a:rPr>
              <a:t>, A. Campa</a:t>
            </a:r>
            <a:r>
              <a:rPr lang="en-US" sz="3900" b="1" baseline="30000" dirty="0">
                <a:solidFill>
                  <a:srgbClr val="FFFF00"/>
                </a:solidFill>
              </a:rPr>
              <a:t>1</a:t>
            </a:r>
            <a:r>
              <a:rPr lang="en-US" sz="3900" b="1" dirty="0">
                <a:solidFill>
                  <a:srgbClr val="FFFF00"/>
                </a:solidFill>
              </a:rPr>
              <a:t>, S.S. Martinez</a:t>
            </a:r>
            <a:r>
              <a:rPr lang="en-US" sz="3900" b="1" baseline="30000" dirty="0">
                <a:solidFill>
                  <a:srgbClr val="FFFF00"/>
                </a:solidFill>
              </a:rPr>
              <a:t>1</a:t>
            </a:r>
            <a:r>
              <a:rPr lang="en-US" sz="3900" b="1" dirty="0">
                <a:solidFill>
                  <a:srgbClr val="FFFF00"/>
                </a:solidFill>
              </a:rPr>
              <a:t>, T. Li</a:t>
            </a:r>
            <a:r>
              <a:rPr lang="en-US" sz="3900" b="1" baseline="30000" dirty="0">
                <a:solidFill>
                  <a:srgbClr val="FFFF00"/>
                </a:solidFill>
              </a:rPr>
              <a:t>1</a:t>
            </a:r>
            <a:r>
              <a:rPr lang="en-US" sz="3900" b="1" dirty="0">
                <a:solidFill>
                  <a:srgbClr val="FFFF00"/>
                </a:solidFill>
              </a:rPr>
              <a:t>, K.E. Sherman</a:t>
            </a:r>
            <a:r>
              <a:rPr lang="en-US" sz="3900" b="1" baseline="30000" dirty="0">
                <a:solidFill>
                  <a:srgbClr val="FFFF00"/>
                </a:solidFill>
              </a:rPr>
              <a:t>3</a:t>
            </a:r>
            <a:r>
              <a:rPr lang="en-US" sz="3900" b="1" dirty="0">
                <a:solidFill>
                  <a:srgbClr val="FFFF00"/>
                </a:solidFill>
              </a:rPr>
              <a:t>, M.K. Baum</a:t>
            </a:r>
            <a:r>
              <a:rPr lang="en-US" sz="3900" b="1" baseline="30000" dirty="0">
                <a:solidFill>
                  <a:srgbClr val="FFFF00"/>
                </a:solidFill>
              </a:rPr>
              <a:t>1</a:t>
            </a:r>
            <a:r>
              <a:rPr lang="en-US" sz="3900" b="1" dirty="0">
                <a:solidFill>
                  <a:srgbClr val="FFFF00"/>
                </a:solidFill>
              </a:rPr>
              <a:t>                                                                                                </a:t>
            </a:r>
            <a:endParaRPr lang="en-US" sz="4680" b="1" baseline="30000" dirty="0">
              <a:solidFill>
                <a:srgbClr val="FFFF00"/>
              </a:solidFill>
            </a:endParaRPr>
          </a:p>
          <a:p>
            <a:pPr algn="ctr"/>
            <a:endParaRPr lang="en-US" sz="2340" b="1" baseline="30000" dirty="0">
              <a:solidFill>
                <a:srgbClr val="FFFF00"/>
              </a:solidFill>
            </a:endParaRPr>
          </a:p>
          <a:p>
            <a:pPr algn="ctr"/>
            <a:r>
              <a:rPr lang="en-US" sz="2340" b="1" baseline="30000" dirty="0">
                <a:solidFill>
                  <a:srgbClr val="FFFF00"/>
                </a:solidFill>
              </a:rPr>
              <a:t>1 </a:t>
            </a:r>
            <a:r>
              <a:rPr lang="en-US" sz="2340" b="1" dirty="0">
                <a:solidFill>
                  <a:srgbClr val="FFFF00"/>
                </a:solidFill>
              </a:rPr>
              <a:t>Florida International University, Miami, FL,  USA; </a:t>
            </a:r>
            <a:r>
              <a:rPr lang="en-US" sz="2340" b="1" baseline="30000" dirty="0">
                <a:solidFill>
                  <a:srgbClr val="FFFF00"/>
                </a:solidFill>
              </a:rPr>
              <a:t>2 </a:t>
            </a:r>
            <a:r>
              <a:rPr lang="en-US" sz="2340" b="1" dirty="0">
                <a:solidFill>
                  <a:srgbClr val="FFFF00"/>
                </a:solidFill>
              </a:rPr>
              <a:t>Duke University, Durham, NC, USA; </a:t>
            </a:r>
            <a:r>
              <a:rPr lang="en-US" sz="2340" b="1" baseline="30000" dirty="0">
                <a:solidFill>
                  <a:srgbClr val="FFFF00"/>
                </a:solidFill>
              </a:rPr>
              <a:t>3 </a:t>
            </a:r>
            <a:r>
              <a:rPr lang="en-US" sz="2340" b="1" dirty="0">
                <a:solidFill>
                  <a:srgbClr val="FFFF00"/>
                </a:solidFill>
              </a:rPr>
              <a:t>University of Cincinnati, Cincinnati, OH, USA  </a:t>
            </a:r>
            <a:endParaRPr sz="1024" dirty="0"/>
          </a:p>
          <a:p>
            <a:pPr algn="ctr"/>
            <a:endParaRPr lang="en-US" sz="2675" b="1" baseline="30000" dirty="0">
              <a:solidFill>
                <a:srgbClr val="FFFF00"/>
              </a:solidFill>
            </a:endParaRPr>
          </a:p>
          <a:p>
            <a:pPr algn="ctr"/>
            <a:r>
              <a:rPr lang="en-US" sz="2675" b="1" baseline="30000" dirty="0">
                <a:solidFill>
                  <a:srgbClr val="FFFF00"/>
                </a:solidFill>
              </a:rPr>
              <a:t>				</a:t>
            </a:r>
            <a:endParaRPr sz="2675" b="1" dirty="0">
              <a:solidFill>
                <a:srgbClr val="FFFF00"/>
              </a:solidFill>
            </a:endParaRPr>
          </a:p>
        </p:txBody>
      </p:sp>
      <p:sp>
        <p:nvSpPr>
          <p:cNvPr id="90" name="Google Shape;90;p13"/>
          <p:cNvSpPr txBox="1"/>
          <p:nvPr/>
        </p:nvSpPr>
        <p:spPr>
          <a:xfrm>
            <a:off x="518962" y="19300901"/>
            <a:ext cx="11970353" cy="12190945"/>
          </a:xfrm>
          <a:prstGeom prst="rect">
            <a:avLst/>
          </a:prstGeom>
          <a:gradFill>
            <a:gsLst>
              <a:gs pos="0">
                <a:srgbClr val="335A7C"/>
              </a:gs>
              <a:gs pos="50000">
                <a:schemeClr val="accent2">
                  <a:lumMod val="50000"/>
                </a:schemeClr>
              </a:gs>
              <a:gs pos="100000">
                <a:schemeClr val="accent2">
                  <a:lumMod val="75000"/>
                </a:schemeClr>
              </a:gs>
            </a:gsLst>
            <a:lin ang="9600000" scaled="0"/>
          </a:gradFill>
          <a:ln w="38100" cap="flat" cmpd="sng">
            <a:solidFill>
              <a:srgbClr val="FFFF00"/>
            </a:solidFill>
            <a:prstDash val="solid"/>
            <a:miter lim="800000"/>
            <a:headEnd type="none" w="sm" len="sm"/>
            <a:tailEnd type="none" w="sm" len="sm"/>
          </a:ln>
        </p:spPr>
        <p:txBody>
          <a:bodyPr spcFirstLastPara="1" wrap="square" lIns="178309" tIns="178309" rIns="178309" bIns="178309" anchor="t" anchorCtr="0">
            <a:noAutofit/>
          </a:bodyPr>
          <a:lstStyle/>
          <a:p>
            <a:pPr algn="just">
              <a:spcAft>
                <a:spcPts val="1170"/>
              </a:spcAft>
              <a:buClr>
                <a:srgbClr val="FFFF00"/>
              </a:buClr>
              <a:buSzPts val="3600"/>
            </a:pPr>
            <a:r>
              <a:rPr lang="en-US" sz="2925" b="1" dirty="0">
                <a:solidFill>
                  <a:srgbClr val="FFFF00"/>
                </a:solidFill>
              </a:rPr>
              <a:t>METHODS</a:t>
            </a:r>
            <a:endParaRPr sz="2925" b="1" dirty="0"/>
          </a:p>
          <a:p>
            <a:pPr marL="445752" indent="-445752">
              <a:spcBef>
                <a:spcPts val="585"/>
              </a:spcBef>
              <a:spcAft>
                <a:spcPts val="1170"/>
              </a:spcAft>
              <a:buClr>
                <a:srgbClr val="FFFF00"/>
              </a:buClr>
              <a:buSzPts val="3000"/>
              <a:buFont typeface="Wingdings" panose="05000000000000000000" pitchFamily="2" charset="2"/>
              <a:buChar char="q"/>
            </a:pPr>
            <a:r>
              <a:rPr lang="en-US" sz="2925" b="1" dirty="0">
                <a:solidFill>
                  <a:schemeClr val="lt1"/>
                </a:solidFill>
              </a:rPr>
              <a:t>Cross-sectional analysis of 265 PLWH and 284 HIV-uninfected participants from the MASH cohort. </a:t>
            </a:r>
          </a:p>
          <a:p>
            <a:pPr marL="445752" indent="-445752">
              <a:spcBef>
                <a:spcPts val="585"/>
              </a:spcBef>
              <a:spcAft>
                <a:spcPts val="1170"/>
              </a:spcAft>
              <a:buClr>
                <a:srgbClr val="FFFF00"/>
              </a:buClr>
              <a:buSzPts val="3000"/>
              <a:buFont typeface="Wingdings" panose="05000000000000000000" pitchFamily="2" charset="2"/>
              <a:buChar char="q"/>
            </a:pPr>
            <a:r>
              <a:rPr lang="en-US" sz="2925" b="1" dirty="0">
                <a:solidFill>
                  <a:schemeClr val="lt1"/>
                </a:solidFill>
              </a:rPr>
              <a:t>Sociodemographic characteristics were self-reported. HIV status was obtained from medical documentation. Participants had to be hepatitis B or C virus seronegative and at least 40 years of age.</a:t>
            </a:r>
          </a:p>
          <a:p>
            <a:pPr marL="445752" indent="-445752">
              <a:spcBef>
                <a:spcPts val="585"/>
              </a:spcBef>
              <a:spcAft>
                <a:spcPts val="1170"/>
              </a:spcAft>
              <a:buClr>
                <a:srgbClr val="FFFF00"/>
              </a:buClr>
              <a:buSzPts val="3000"/>
              <a:buFont typeface="Wingdings" panose="05000000000000000000" pitchFamily="2" charset="2"/>
              <a:buChar char="q"/>
            </a:pPr>
            <a:r>
              <a:rPr lang="en-US" sz="2925" b="1" dirty="0">
                <a:solidFill>
                  <a:schemeClr val="lt1"/>
                </a:solidFill>
              </a:rPr>
              <a:t>Current (past 30 days) substance use was self-reported. Hazardous drinking was assessed with the Alcohol Use Disorders Identification Test (AUDIT), at a cutoff of 8.</a:t>
            </a:r>
          </a:p>
          <a:p>
            <a:pPr marL="445752" indent="-445752">
              <a:spcBef>
                <a:spcPts val="585"/>
              </a:spcBef>
              <a:spcAft>
                <a:spcPts val="1170"/>
              </a:spcAft>
              <a:buClr>
                <a:srgbClr val="FFFF00"/>
              </a:buClr>
              <a:buSzPts val="3000"/>
              <a:buFont typeface="Wingdings" panose="05000000000000000000" pitchFamily="2" charset="2"/>
              <a:buChar char="q"/>
            </a:pPr>
            <a:r>
              <a:rPr lang="en-US" sz="2925" b="1" dirty="0">
                <a:solidFill>
                  <a:schemeClr val="lt1"/>
                </a:solidFill>
              </a:rPr>
              <a:t>The use of opioids was defined as self-reported use of heroin, opium, or other illicit opiates, as well as misuse or nonmedical use of prescription opioid medication.</a:t>
            </a:r>
          </a:p>
          <a:p>
            <a:pPr marL="445752" indent="-445752">
              <a:spcBef>
                <a:spcPts val="585"/>
              </a:spcBef>
              <a:spcAft>
                <a:spcPts val="1170"/>
              </a:spcAft>
              <a:buClr>
                <a:srgbClr val="FFFF00"/>
              </a:buClr>
              <a:buSzPts val="3000"/>
              <a:buFont typeface="Wingdings" panose="05000000000000000000" pitchFamily="2" charset="2"/>
              <a:buChar char="q"/>
            </a:pPr>
            <a:r>
              <a:rPr lang="en-US" sz="2925" b="1" dirty="0">
                <a:solidFill>
                  <a:schemeClr val="lt1"/>
                </a:solidFill>
              </a:rPr>
              <a:t>Cognitive function was assessed with the </a:t>
            </a:r>
            <a:r>
              <a:rPr lang="en-US" sz="2925" b="1" dirty="0">
                <a:solidFill>
                  <a:srgbClr val="FFC000"/>
                </a:solidFill>
              </a:rPr>
              <a:t>Mini Mental State Examination (MMSE)</a:t>
            </a:r>
            <a:r>
              <a:rPr lang="en-US" sz="2925" b="1" dirty="0">
                <a:solidFill>
                  <a:schemeClr val="lt1"/>
                </a:solidFill>
              </a:rPr>
              <a:t> with scores </a:t>
            </a:r>
            <a:r>
              <a:rPr lang="en-US" sz="2925" b="1" dirty="0">
                <a:solidFill>
                  <a:schemeClr val="lt1"/>
                </a:solidFill>
                <a:latin typeface="Arial" panose="020B0604020202020204" pitchFamily="34" charset="0"/>
                <a:cs typeface="Arial" panose="020B0604020202020204" pitchFamily="34" charset="0"/>
              </a:rPr>
              <a:t>≤ 24</a:t>
            </a:r>
            <a:r>
              <a:rPr lang="en-US" sz="2925" b="1" dirty="0">
                <a:solidFill>
                  <a:schemeClr val="lt1"/>
                </a:solidFill>
              </a:rPr>
              <a:t> used to classify impairment. </a:t>
            </a:r>
          </a:p>
          <a:p>
            <a:pPr marL="445752" indent="-445752">
              <a:spcBef>
                <a:spcPts val="585"/>
              </a:spcBef>
              <a:spcAft>
                <a:spcPts val="1170"/>
              </a:spcAft>
              <a:buClr>
                <a:srgbClr val="FFFF00"/>
              </a:buClr>
              <a:buSzPts val="3000"/>
              <a:buFont typeface="Wingdings" panose="05000000000000000000" pitchFamily="2" charset="2"/>
              <a:buChar char="q"/>
            </a:pPr>
            <a:r>
              <a:rPr lang="en-US" sz="2925" b="1" dirty="0">
                <a:solidFill>
                  <a:schemeClr val="lt1"/>
                </a:solidFill>
              </a:rPr>
              <a:t>Depression symptoms were assessed with the </a:t>
            </a:r>
            <a:r>
              <a:rPr lang="en-US" sz="2925" b="1" dirty="0">
                <a:solidFill>
                  <a:srgbClr val="FFC000"/>
                </a:solidFill>
              </a:rPr>
              <a:t>Center for Epidemiological Studies – Depression (CES-D)</a:t>
            </a:r>
            <a:r>
              <a:rPr lang="en-US" sz="2925" b="1" dirty="0">
                <a:solidFill>
                  <a:schemeClr val="lt1"/>
                </a:solidFill>
              </a:rPr>
              <a:t> scale, with scores of 16 or more used to classify depression symptoms.</a:t>
            </a:r>
          </a:p>
          <a:p>
            <a:pPr marL="445752" indent="-445752">
              <a:spcBef>
                <a:spcPts val="585"/>
              </a:spcBef>
              <a:spcAft>
                <a:spcPts val="1170"/>
              </a:spcAft>
              <a:buClr>
                <a:srgbClr val="FFFF00"/>
              </a:buClr>
              <a:buSzPts val="3000"/>
              <a:buFont typeface="Wingdings" panose="05000000000000000000" pitchFamily="2" charset="2"/>
              <a:buChar char="q"/>
            </a:pPr>
            <a:r>
              <a:rPr lang="en-US" sz="2925" b="1" dirty="0">
                <a:solidFill>
                  <a:schemeClr val="lt1"/>
                </a:solidFill>
              </a:rPr>
              <a:t>Statistical analysis consisted of T-tests, Chi-square tests, and logistic regressions. All performed in SAS v9.4.</a:t>
            </a:r>
          </a:p>
        </p:txBody>
      </p:sp>
      <p:sp>
        <p:nvSpPr>
          <p:cNvPr id="93" name="Google Shape;93;p13"/>
          <p:cNvSpPr txBox="1"/>
          <p:nvPr/>
        </p:nvSpPr>
        <p:spPr>
          <a:xfrm>
            <a:off x="509457" y="5133489"/>
            <a:ext cx="11979858" cy="13689325"/>
          </a:xfrm>
          <a:prstGeom prst="rect">
            <a:avLst/>
          </a:prstGeom>
          <a:gradFill>
            <a:gsLst>
              <a:gs pos="0">
                <a:srgbClr val="335A7C"/>
              </a:gs>
              <a:gs pos="50000">
                <a:schemeClr val="accent3">
                  <a:lumMod val="50000"/>
                </a:schemeClr>
              </a:gs>
              <a:gs pos="100000">
                <a:schemeClr val="accent2">
                  <a:lumMod val="75000"/>
                </a:schemeClr>
              </a:gs>
            </a:gsLst>
            <a:lin ang="9600000" scaled="0"/>
          </a:gradFill>
          <a:ln w="38100" cap="flat" cmpd="sng">
            <a:solidFill>
              <a:srgbClr val="FFFF00"/>
            </a:solidFill>
            <a:prstDash val="solid"/>
            <a:miter lim="800000"/>
            <a:headEnd type="none" w="sm" len="sm"/>
            <a:tailEnd type="none" w="sm" len="sm"/>
          </a:ln>
        </p:spPr>
        <p:txBody>
          <a:bodyPr spcFirstLastPara="1" wrap="square" lIns="178309" tIns="178309" rIns="178309" bIns="178309" anchor="t" anchorCtr="0">
            <a:noAutofit/>
          </a:bodyPr>
          <a:lstStyle/>
          <a:p>
            <a:pPr algn="just">
              <a:spcAft>
                <a:spcPts val="1170"/>
              </a:spcAft>
            </a:pPr>
            <a:r>
              <a:rPr lang="en-US" sz="2925" b="1" dirty="0">
                <a:solidFill>
                  <a:srgbClr val="FFFF00"/>
                </a:solidFill>
              </a:rPr>
              <a:t>BACKGROUND</a:t>
            </a:r>
          </a:p>
          <a:p>
            <a:pPr marL="445752" indent="-445752">
              <a:spcAft>
                <a:spcPts val="1170"/>
              </a:spcAft>
              <a:buClr>
                <a:srgbClr val="FFFF00"/>
              </a:buClr>
              <a:buFont typeface="Wingdings" pitchFamily="2" charset="2"/>
              <a:buChar char="q"/>
            </a:pPr>
            <a:r>
              <a:rPr lang="en-US" sz="2925" b="1" dirty="0">
                <a:solidFill>
                  <a:schemeClr val="bg1"/>
                </a:solidFill>
              </a:rPr>
              <a:t>Despite advances in treatment, neurocognitive impairments (NCI) persist among 20-50% of people living with HIV (PLWH).</a:t>
            </a:r>
            <a:r>
              <a:rPr lang="en-US" sz="2925" b="1" baseline="30000" dirty="0">
                <a:solidFill>
                  <a:schemeClr val="bg1"/>
                </a:solidFill>
              </a:rPr>
              <a:t>1</a:t>
            </a:r>
          </a:p>
          <a:p>
            <a:pPr marL="445752" indent="-445752">
              <a:spcAft>
                <a:spcPts val="1170"/>
              </a:spcAft>
              <a:buClr>
                <a:srgbClr val="FFFF00"/>
              </a:buClr>
              <a:buFont typeface="Wingdings" pitchFamily="2" charset="2"/>
              <a:buChar char="q"/>
            </a:pPr>
            <a:r>
              <a:rPr lang="en-US" sz="2925" b="1" dirty="0">
                <a:solidFill>
                  <a:schemeClr val="bg1"/>
                </a:solidFill>
              </a:rPr>
              <a:t>Comorbidities such as substance use disorders and coinfections contribute to a higher burden of cognitive disorders in PLWH than in the general population.</a:t>
            </a:r>
            <a:r>
              <a:rPr lang="en-US" sz="2925" b="1" baseline="30000" dirty="0">
                <a:solidFill>
                  <a:schemeClr val="bg1"/>
                </a:solidFill>
              </a:rPr>
              <a:t>2</a:t>
            </a:r>
            <a:r>
              <a:rPr lang="en-US" sz="2925" b="1" dirty="0">
                <a:solidFill>
                  <a:schemeClr val="bg1"/>
                </a:solidFill>
              </a:rPr>
              <a:t> </a:t>
            </a:r>
          </a:p>
          <a:p>
            <a:pPr marL="445752" indent="-445752">
              <a:spcAft>
                <a:spcPts val="1170"/>
              </a:spcAft>
              <a:buClr>
                <a:srgbClr val="FFFF00"/>
              </a:buClr>
              <a:buFont typeface="Wingdings" pitchFamily="2" charset="2"/>
              <a:buChar char="q"/>
            </a:pPr>
            <a:r>
              <a:rPr lang="en-US" sz="2925" b="1" dirty="0">
                <a:solidFill>
                  <a:schemeClr val="bg1"/>
                </a:solidFill>
              </a:rPr>
              <a:t>The current opioid crisis raises particular concerns with regard to PLWH. Opioids are prescribed at a higher rate and at higher doses to PLWH than HIV-uninfected persons,</a:t>
            </a:r>
            <a:r>
              <a:rPr lang="en-US" sz="2925" b="1" baseline="30000" dirty="0">
                <a:solidFill>
                  <a:schemeClr val="bg1"/>
                </a:solidFill>
              </a:rPr>
              <a:t>3</a:t>
            </a:r>
            <a:r>
              <a:rPr lang="en-US" sz="2925" b="1" dirty="0">
                <a:solidFill>
                  <a:schemeClr val="bg1"/>
                </a:solidFill>
              </a:rPr>
              <a:t> which heightens the risk of misuse of prescription opioids and transition to injection drug use in PLWH.</a:t>
            </a:r>
            <a:r>
              <a:rPr lang="en-US" sz="2925" b="1" baseline="30000" dirty="0">
                <a:solidFill>
                  <a:schemeClr val="bg1"/>
                </a:solidFill>
              </a:rPr>
              <a:t>4</a:t>
            </a:r>
            <a:r>
              <a:rPr lang="en-US" sz="2925" b="1" dirty="0">
                <a:solidFill>
                  <a:schemeClr val="bg1"/>
                </a:solidFill>
              </a:rPr>
              <a:t> </a:t>
            </a:r>
          </a:p>
          <a:p>
            <a:pPr marL="445752" indent="-445752">
              <a:spcAft>
                <a:spcPts val="1170"/>
              </a:spcAft>
              <a:buClr>
                <a:srgbClr val="FFFF00"/>
              </a:buClr>
              <a:buFont typeface="Wingdings" pitchFamily="2" charset="2"/>
              <a:buChar char="q"/>
            </a:pPr>
            <a:r>
              <a:rPr lang="en-US" sz="2925" b="1" dirty="0">
                <a:solidFill>
                  <a:schemeClr val="bg1"/>
                </a:solidFill>
              </a:rPr>
              <a:t>Opioid use, particularly heroin, increases risk for NCI.</a:t>
            </a:r>
            <a:r>
              <a:rPr lang="en-US" sz="2925" b="1" baseline="30000" dirty="0">
                <a:solidFill>
                  <a:schemeClr val="bg1"/>
                </a:solidFill>
              </a:rPr>
              <a:t>5</a:t>
            </a:r>
            <a:r>
              <a:rPr lang="en-US" sz="2925" b="1" dirty="0">
                <a:solidFill>
                  <a:schemeClr val="bg1"/>
                </a:solidFill>
              </a:rPr>
              <a:t> </a:t>
            </a:r>
          </a:p>
          <a:p>
            <a:pPr marL="445752" indent="-445752">
              <a:spcAft>
                <a:spcPts val="1170"/>
              </a:spcAft>
              <a:buClr>
                <a:srgbClr val="FFFF00"/>
              </a:buClr>
              <a:buFont typeface="Wingdings" pitchFamily="2" charset="2"/>
              <a:buChar char="q"/>
            </a:pPr>
            <a:r>
              <a:rPr lang="en-US" sz="2925" b="1" dirty="0">
                <a:solidFill>
                  <a:schemeClr val="bg1"/>
                </a:solidFill>
              </a:rPr>
              <a:t>It is thought that the immunomodulating and immunocompromising properties of opioids may exacerbate NCI among PLWH.</a:t>
            </a:r>
            <a:r>
              <a:rPr lang="en-US" sz="2925" b="1" baseline="30000" dirty="0">
                <a:solidFill>
                  <a:schemeClr val="bg1"/>
                </a:solidFill>
              </a:rPr>
              <a:t>6,7</a:t>
            </a:r>
            <a:r>
              <a:rPr lang="en-US" sz="2925" b="1" dirty="0">
                <a:solidFill>
                  <a:schemeClr val="bg1"/>
                </a:solidFill>
              </a:rPr>
              <a:t> </a:t>
            </a:r>
          </a:p>
          <a:p>
            <a:pPr marL="445752" indent="-445752">
              <a:spcAft>
                <a:spcPts val="1170"/>
              </a:spcAft>
              <a:buClr>
                <a:srgbClr val="FFFF00"/>
              </a:buClr>
              <a:buFont typeface="Wingdings" pitchFamily="2" charset="2"/>
              <a:buChar char="q"/>
            </a:pPr>
            <a:r>
              <a:rPr lang="en-US" sz="2925" b="1" dirty="0">
                <a:solidFill>
                  <a:schemeClr val="bg1"/>
                </a:solidFill>
              </a:rPr>
              <a:t>However, the effect of opioids on neurocognitive outcomes among PLWH has not been directly studied. </a:t>
            </a:r>
          </a:p>
          <a:p>
            <a:pPr>
              <a:spcAft>
                <a:spcPts val="1170"/>
              </a:spcAft>
              <a:buClr>
                <a:srgbClr val="FFFF00"/>
              </a:buClr>
            </a:pPr>
            <a:endParaRPr lang="en-US" sz="2925" b="1" dirty="0">
              <a:solidFill>
                <a:srgbClr val="FFFF00"/>
              </a:solidFill>
            </a:endParaRPr>
          </a:p>
          <a:p>
            <a:pPr>
              <a:spcAft>
                <a:spcPts val="1170"/>
              </a:spcAft>
              <a:buClr>
                <a:srgbClr val="FFFF00"/>
              </a:buClr>
            </a:pPr>
            <a:r>
              <a:rPr lang="en-US" sz="2925" b="1" dirty="0">
                <a:solidFill>
                  <a:srgbClr val="FFFF00"/>
                </a:solidFill>
              </a:rPr>
              <a:t>OBJECTIVE   </a:t>
            </a:r>
          </a:p>
          <a:p>
            <a:pPr>
              <a:spcAft>
                <a:spcPts val="1170"/>
              </a:spcAft>
            </a:pPr>
            <a:r>
              <a:rPr lang="en-US" sz="2925" b="1" dirty="0">
                <a:solidFill>
                  <a:schemeClr val="bg1"/>
                </a:solidFill>
              </a:rPr>
              <a:t>This study examined the relationship between opioid use and NCI, as well as other neuropsychiatric symptoms among PLWH and HIV-uninfected adults from the</a:t>
            </a:r>
            <a:r>
              <a:rPr lang="en-US" sz="2925" b="1" dirty="0">
                <a:solidFill>
                  <a:srgbClr val="FFC000"/>
                </a:solidFill>
              </a:rPr>
              <a:t> Miami Adult Studies on HIV (MASH) </a:t>
            </a:r>
            <a:r>
              <a:rPr lang="en-US" sz="2925" b="1" dirty="0">
                <a:solidFill>
                  <a:schemeClr val="bg1"/>
                </a:solidFill>
              </a:rPr>
              <a:t>cohort.</a:t>
            </a:r>
          </a:p>
          <a:p>
            <a:pPr>
              <a:spcAft>
                <a:spcPts val="1170"/>
              </a:spcAft>
            </a:pPr>
            <a:endParaRPr lang="en-US" sz="2925" b="1" dirty="0">
              <a:solidFill>
                <a:schemeClr val="bg1"/>
              </a:solidFill>
            </a:endParaRPr>
          </a:p>
          <a:p>
            <a:pPr>
              <a:spcAft>
                <a:spcPts val="1170"/>
              </a:spcAft>
            </a:pPr>
            <a:r>
              <a:rPr lang="en-US" sz="1638" b="1" baseline="30000" dirty="0">
                <a:solidFill>
                  <a:schemeClr val="bg1"/>
                </a:solidFill>
              </a:rPr>
              <a:t>1</a:t>
            </a:r>
            <a:r>
              <a:rPr lang="en-US" sz="1638" b="1" dirty="0">
                <a:solidFill>
                  <a:schemeClr val="bg1"/>
                </a:solidFill>
              </a:rPr>
              <a:t>Saloner, 2017; </a:t>
            </a:r>
            <a:r>
              <a:rPr lang="en-US" sz="1638" b="1" baseline="30000" dirty="0">
                <a:solidFill>
                  <a:schemeClr val="bg1"/>
                </a:solidFill>
              </a:rPr>
              <a:t>2</a:t>
            </a:r>
            <a:r>
              <a:rPr lang="en-US" sz="1638" b="1" dirty="0">
                <a:solidFill>
                  <a:schemeClr val="bg1"/>
                </a:solidFill>
              </a:rPr>
              <a:t>Cohen, 2009; </a:t>
            </a:r>
            <a:r>
              <a:rPr lang="en-US" sz="1638" b="1" baseline="30000" dirty="0">
                <a:solidFill>
                  <a:schemeClr val="bg1"/>
                </a:solidFill>
              </a:rPr>
              <a:t>3</a:t>
            </a:r>
            <a:r>
              <a:rPr lang="en-US" sz="1638" b="1" dirty="0">
                <a:solidFill>
                  <a:schemeClr val="bg1"/>
                </a:solidFill>
              </a:rPr>
              <a:t>Cunningham, 2018; </a:t>
            </a:r>
            <a:r>
              <a:rPr lang="en-US" sz="1638" b="1" baseline="30000" dirty="0">
                <a:solidFill>
                  <a:schemeClr val="bg1"/>
                </a:solidFill>
              </a:rPr>
              <a:t>4</a:t>
            </a:r>
            <a:r>
              <a:rPr lang="en-US" sz="1638" b="1" dirty="0">
                <a:solidFill>
                  <a:schemeClr val="bg1"/>
                </a:solidFill>
              </a:rPr>
              <a:t>Van Zee, 2009; </a:t>
            </a:r>
            <a:r>
              <a:rPr lang="en-US" sz="1638" b="1" baseline="30000" dirty="0">
                <a:solidFill>
                  <a:schemeClr val="bg1"/>
                </a:solidFill>
              </a:rPr>
              <a:t>5</a:t>
            </a:r>
            <a:r>
              <a:rPr lang="en-US" sz="1638" b="1" dirty="0">
                <a:solidFill>
                  <a:schemeClr val="bg1"/>
                </a:solidFill>
              </a:rPr>
              <a:t>Baldacchino et al., 2012; </a:t>
            </a:r>
            <a:r>
              <a:rPr lang="en-US" sz="1638" b="1" baseline="30000" dirty="0">
                <a:solidFill>
                  <a:schemeClr val="bg1"/>
                </a:solidFill>
              </a:rPr>
              <a:t>6</a:t>
            </a:r>
            <a:r>
              <a:rPr lang="en-US" sz="1638" b="1" dirty="0">
                <a:solidFill>
                  <a:schemeClr val="bg1"/>
                </a:solidFill>
              </a:rPr>
              <a:t>Dutta &amp; Roy, 2012; </a:t>
            </a:r>
            <a:r>
              <a:rPr lang="en-US" sz="1638" b="1" baseline="30000" dirty="0">
                <a:solidFill>
                  <a:schemeClr val="bg1"/>
                </a:solidFill>
              </a:rPr>
              <a:t>7</a:t>
            </a:r>
            <a:r>
              <a:rPr lang="en-US" sz="1638" b="1" dirty="0">
                <a:solidFill>
                  <a:schemeClr val="bg1"/>
                </a:solidFill>
              </a:rPr>
              <a:t>Hauser, 2012</a:t>
            </a:r>
            <a:endParaRPr lang="en-US" sz="1638" b="1" dirty="0">
              <a:solidFill>
                <a:srgbClr val="FFC000"/>
              </a:solidFill>
            </a:endParaRPr>
          </a:p>
        </p:txBody>
      </p:sp>
      <p:sp>
        <p:nvSpPr>
          <p:cNvPr id="45" name="Google Shape;96;p13">
            <a:extLst>
              <a:ext uri="{FF2B5EF4-FFF2-40B4-BE49-F238E27FC236}">
                <a16:creationId xmlns:a16="http://schemas.microsoft.com/office/drawing/2014/main" id="{A811B9B2-B94F-B64C-9886-9C0BDF2D2178}"/>
              </a:ext>
            </a:extLst>
          </p:cNvPr>
          <p:cNvSpPr txBox="1"/>
          <p:nvPr/>
        </p:nvSpPr>
        <p:spPr>
          <a:xfrm>
            <a:off x="12810412" y="21524772"/>
            <a:ext cx="14722451" cy="8984839"/>
          </a:xfrm>
          <a:prstGeom prst="rect">
            <a:avLst/>
          </a:prstGeom>
          <a:gradFill flip="none" rotWithShape="1">
            <a:gsLst>
              <a:gs pos="5000">
                <a:schemeClr val="accent2">
                  <a:lumMod val="50000"/>
                </a:schemeClr>
              </a:gs>
              <a:gs pos="50000">
                <a:schemeClr val="accent3">
                  <a:lumMod val="50000"/>
                </a:schemeClr>
              </a:gs>
              <a:gs pos="100000">
                <a:schemeClr val="accent2">
                  <a:lumMod val="75000"/>
                </a:schemeClr>
              </a:gs>
            </a:gsLst>
            <a:lin ang="2700000" scaled="1"/>
            <a:tileRect/>
          </a:gradFill>
          <a:ln w="38100" cap="flat" cmpd="sng">
            <a:solidFill>
              <a:srgbClr val="FFFF00"/>
            </a:solidFill>
            <a:prstDash val="solid"/>
            <a:miter lim="800000"/>
            <a:headEnd type="none" w="sm" len="sm"/>
            <a:tailEnd type="none" w="sm" len="sm"/>
          </a:ln>
        </p:spPr>
        <p:txBody>
          <a:bodyPr spcFirstLastPara="1" wrap="square" lIns="178309" tIns="178309" rIns="178309" bIns="178309" anchor="t" anchorCtr="0">
            <a:noAutofit/>
          </a:bodyPr>
          <a:lstStyle/>
          <a:p>
            <a:pPr algn="just">
              <a:spcAft>
                <a:spcPts val="1170"/>
              </a:spcAft>
              <a:buClr>
                <a:srgbClr val="FFFF00"/>
              </a:buClr>
              <a:buSzPts val="3600"/>
            </a:pPr>
            <a:r>
              <a:rPr lang="en-US" sz="2925" b="1" dirty="0">
                <a:solidFill>
                  <a:srgbClr val="FFFF00"/>
                </a:solidFill>
              </a:rPr>
              <a:t>Characteristics</a:t>
            </a:r>
          </a:p>
          <a:p>
            <a:pPr marL="445752" indent="-445752">
              <a:spcBef>
                <a:spcPts val="585"/>
              </a:spcBef>
              <a:spcAft>
                <a:spcPts val="1170"/>
              </a:spcAft>
              <a:buClr>
                <a:srgbClr val="FFFF00"/>
              </a:buClr>
              <a:buSzPts val="3000"/>
              <a:buFont typeface="Wingdings" panose="05000000000000000000" pitchFamily="2" charset="2"/>
              <a:buChar char="q"/>
            </a:pPr>
            <a:r>
              <a:rPr lang="en-US" sz="2925" b="1" dirty="0">
                <a:solidFill>
                  <a:srgbClr val="FFFFFF"/>
                </a:solidFill>
              </a:rPr>
              <a:t>Participants were mostly middle-aged, Black non-Hispanic (70.9%) and Hispanic (23.3%), with a high-school education or less (76.1%). </a:t>
            </a:r>
          </a:p>
          <a:p>
            <a:pPr marL="445752" indent="-445752">
              <a:spcBef>
                <a:spcPts val="585"/>
              </a:spcBef>
              <a:spcAft>
                <a:spcPts val="1170"/>
              </a:spcAft>
              <a:buClr>
                <a:srgbClr val="FFFF00"/>
              </a:buClr>
              <a:buSzPts val="3000"/>
              <a:buFont typeface="Wingdings" panose="05000000000000000000" pitchFamily="2" charset="2"/>
              <a:buChar char="q"/>
            </a:pPr>
            <a:r>
              <a:rPr lang="en-US" sz="2925" b="1" dirty="0">
                <a:solidFill>
                  <a:srgbClr val="FFFFFF"/>
                </a:solidFill>
              </a:rPr>
              <a:t>98.9% of PLWH reported being on antiretroviral therapy (ART), 76.6% were virally suppressed (&lt;50 copies/mL), mean CD4 count was 588±349 cells/mL.</a:t>
            </a:r>
          </a:p>
          <a:p>
            <a:pPr marL="445752" indent="-445752">
              <a:spcAft>
                <a:spcPts val="1170"/>
              </a:spcAft>
              <a:buClr>
                <a:srgbClr val="FFFF00"/>
              </a:buClr>
              <a:buSzPts val="3600"/>
              <a:buFont typeface="Wingdings" pitchFamily="2" charset="2"/>
              <a:buChar char="q"/>
            </a:pPr>
            <a:r>
              <a:rPr lang="en-US" sz="2925" b="1" dirty="0">
                <a:solidFill>
                  <a:srgbClr val="FFC000"/>
                </a:solidFill>
              </a:rPr>
              <a:t>PLWH had a higher prevalence of opioid use than HIV-uninfected participants</a:t>
            </a:r>
            <a:r>
              <a:rPr lang="en-US" sz="2925" b="1" dirty="0">
                <a:solidFill>
                  <a:schemeClr val="bg1"/>
                </a:solidFill>
              </a:rPr>
              <a:t>, largely due to higher rates of oxycodone misuse among PLWH.</a:t>
            </a:r>
          </a:p>
          <a:p>
            <a:pPr marL="445752" indent="-445752">
              <a:spcAft>
                <a:spcPts val="1170"/>
              </a:spcAft>
              <a:buClr>
                <a:srgbClr val="FFFF00"/>
              </a:buClr>
              <a:buSzPts val="3600"/>
              <a:buFont typeface="Wingdings" pitchFamily="2" charset="2"/>
              <a:buChar char="q"/>
            </a:pPr>
            <a:r>
              <a:rPr lang="en-US" sz="2925" b="1" dirty="0">
                <a:solidFill>
                  <a:schemeClr val="bg1"/>
                </a:solidFill>
              </a:rPr>
              <a:t>Opioid use was not associated with ART use, HIV viral load, or CD4 cell count among PLWH.</a:t>
            </a:r>
          </a:p>
          <a:p>
            <a:pPr algn="just">
              <a:spcAft>
                <a:spcPts val="1170"/>
              </a:spcAft>
              <a:buClr>
                <a:srgbClr val="FFFF00"/>
              </a:buClr>
              <a:buSzPts val="3600"/>
            </a:pPr>
            <a:r>
              <a:rPr lang="en-US" sz="2925" b="1" dirty="0">
                <a:solidFill>
                  <a:srgbClr val="FFFF00"/>
                </a:solidFill>
              </a:rPr>
              <a:t>Cognitive impairment</a:t>
            </a:r>
          </a:p>
          <a:p>
            <a:pPr marL="445752" indent="-445752">
              <a:spcBef>
                <a:spcPts val="585"/>
              </a:spcBef>
              <a:spcAft>
                <a:spcPts val="1170"/>
              </a:spcAft>
              <a:buClr>
                <a:srgbClr val="FFFF00"/>
              </a:buClr>
              <a:buSzPts val="3000"/>
              <a:buFont typeface="Wingdings" panose="05000000000000000000" pitchFamily="2" charset="2"/>
              <a:buChar char="q"/>
            </a:pPr>
            <a:r>
              <a:rPr lang="en-US" sz="2925" b="1" dirty="0">
                <a:solidFill>
                  <a:srgbClr val="FFC000"/>
                </a:solidFill>
              </a:rPr>
              <a:t>15.1% of the sample had NCI</a:t>
            </a:r>
            <a:r>
              <a:rPr lang="en-US" sz="2925" b="1" dirty="0">
                <a:solidFill>
                  <a:srgbClr val="FFFFFF"/>
                </a:solidFill>
              </a:rPr>
              <a:t>, with no significant difference between those living with or uninfected with HIV (17.0 % and 13.4%, respectively). </a:t>
            </a:r>
          </a:p>
          <a:p>
            <a:pPr marL="445752" indent="-445752">
              <a:spcBef>
                <a:spcPts val="585"/>
              </a:spcBef>
              <a:spcAft>
                <a:spcPts val="1170"/>
              </a:spcAft>
              <a:buClr>
                <a:srgbClr val="FFFF00"/>
              </a:buClr>
              <a:buSzPts val="3000"/>
              <a:buFont typeface="Wingdings" panose="05000000000000000000" pitchFamily="2" charset="2"/>
              <a:buChar char="q"/>
            </a:pPr>
            <a:r>
              <a:rPr lang="en-US" sz="2925" b="1" dirty="0">
                <a:solidFill>
                  <a:srgbClr val="FFC000"/>
                </a:solidFill>
              </a:rPr>
              <a:t>The frequency of cognitive impairment was higher among people who used heroin/fentanyl than those who used prescription opioids (31.6% vs. 10.5%, p=0.005). </a:t>
            </a:r>
            <a:r>
              <a:rPr lang="en-US" sz="2925" b="1" dirty="0">
                <a:solidFill>
                  <a:srgbClr val="FFFFFF"/>
                </a:solidFill>
              </a:rPr>
              <a:t>No difference was observed between people who used prescription opioids and people who did not use opioids. </a:t>
            </a:r>
            <a:endParaRPr lang="en-US" sz="2925" b="1" dirty="0">
              <a:solidFill>
                <a:schemeClr val="bg1"/>
              </a:solidFill>
            </a:endParaRPr>
          </a:p>
        </p:txBody>
      </p:sp>
      <p:sp>
        <p:nvSpPr>
          <p:cNvPr id="54" name="Google Shape;96;p13">
            <a:extLst>
              <a:ext uri="{FF2B5EF4-FFF2-40B4-BE49-F238E27FC236}">
                <a16:creationId xmlns:a16="http://schemas.microsoft.com/office/drawing/2014/main" id="{333A20AB-5536-D84A-9F9D-993CC7F8EEE0}"/>
              </a:ext>
            </a:extLst>
          </p:cNvPr>
          <p:cNvSpPr txBox="1"/>
          <p:nvPr/>
        </p:nvSpPr>
        <p:spPr>
          <a:xfrm>
            <a:off x="12797901" y="6166860"/>
            <a:ext cx="14491875" cy="616903"/>
          </a:xfrm>
          <a:prstGeom prst="rect">
            <a:avLst/>
          </a:prstGeom>
          <a:noFill/>
          <a:ln w="38100" cap="flat" cmpd="sng">
            <a:noFill/>
            <a:prstDash val="solid"/>
            <a:miter lim="800000"/>
            <a:headEnd type="none" w="sm" len="sm"/>
            <a:tailEnd type="none" w="sm" len="sm"/>
          </a:ln>
        </p:spPr>
        <p:txBody>
          <a:bodyPr spcFirstLastPara="1" wrap="square" lIns="74710" tIns="37343" rIns="74710" bIns="37343" anchor="t" anchorCtr="0">
            <a:noAutofit/>
          </a:bodyPr>
          <a:lstStyle/>
          <a:p>
            <a:pPr algn="just">
              <a:buClr>
                <a:srgbClr val="FFFF00"/>
              </a:buClr>
              <a:buSzPts val="3600"/>
            </a:pPr>
            <a:r>
              <a:rPr lang="en-US" sz="2925" b="1" dirty="0">
                <a:solidFill>
                  <a:srgbClr val="FFFF00"/>
                </a:solidFill>
              </a:rPr>
              <a:t>Table 1. Characteristics of Study Sample</a:t>
            </a:r>
          </a:p>
        </p:txBody>
      </p:sp>
      <p:pic>
        <p:nvPicPr>
          <p:cNvPr id="4" name="Picture 3">
            <a:extLst>
              <a:ext uri="{FF2B5EF4-FFF2-40B4-BE49-F238E27FC236}">
                <a16:creationId xmlns:a16="http://schemas.microsoft.com/office/drawing/2014/main" id="{E543C4E1-373B-A243-BC3C-D6A29305239E}"/>
              </a:ext>
            </a:extLst>
          </p:cNvPr>
          <p:cNvPicPr>
            <a:picLocks noChangeAspect="1"/>
          </p:cNvPicPr>
          <p:nvPr/>
        </p:nvPicPr>
        <p:blipFill>
          <a:blip r:embed="rId5"/>
          <a:stretch>
            <a:fillRect/>
          </a:stretch>
        </p:blipFill>
        <p:spPr>
          <a:xfrm>
            <a:off x="35867608" y="3291795"/>
            <a:ext cx="6355339" cy="1412659"/>
          </a:xfrm>
          <a:prstGeom prst="rect">
            <a:avLst/>
          </a:prstGeom>
          <a:effectLst>
            <a:softEdge rad="50800"/>
          </a:effectLst>
        </p:spPr>
      </p:pic>
      <p:sp>
        <p:nvSpPr>
          <p:cNvPr id="26" name="Google Shape;94;p13">
            <a:extLst>
              <a:ext uri="{FF2B5EF4-FFF2-40B4-BE49-F238E27FC236}">
                <a16:creationId xmlns:a16="http://schemas.microsoft.com/office/drawing/2014/main" id="{37E443ED-7AC3-054A-ABAD-03BE653F1FE2}"/>
              </a:ext>
            </a:extLst>
          </p:cNvPr>
          <p:cNvSpPr txBox="1"/>
          <p:nvPr/>
        </p:nvSpPr>
        <p:spPr>
          <a:xfrm>
            <a:off x="13040986" y="30191562"/>
            <a:ext cx="14491877" cy="1951541"/>
          </a:xfrm>
          <a:prstGeom prst="rect">
            <a:avLst/>
          </a:prstGeom>
          <a:noFill/>
          <a:ln>
            <a:noFill/>
          </a:ln>
        </p:spPr>
        <p:txBody>
          <a:bodyPr spcFirstLastPara="1" wrap="square" lIns="89141" tIns="44557" rIns="89141" bIns="44557" anchor="ctr" anchorCtr="0">
            <a:noAutofit/>
          </a:bodyPr>
          <a:lstStyle/>
          <a:p>
            <a:pPr algn="ctr"/>
            <a:r>
              <a:rPr lang="en-US" sz="2106" dirty="0">
                <a:solidFill>
                  <a:srgbClr val="FFC000"/>
                </a:solidFill>
              </a:rPr>
              <a:t>Research reported in this presentation was supported by the National Institute On Drug Abuse under Award Numbers U01DA040381. The content is solely the responsibility of the authors and does not necessarily represent the official views of the National Institutes of Health.</a:t>
            </a:r>
            <a:endParaRPr sz="3276" b="1" dirty="0">
              <a:solidFill>
                <a:srgbClr val="FFC000"/>
              </a:solidFill>
            </a:endParaRPr>
          </a:p>
        </p:txBody>
      </p:sp>
      <p:sp>
        <p:nvSpPr>
          <p:cNvPr id="18" name="Google Shape;96;p13">
            <a:extLst>
              <a:ext uri="{FF2B5EF4-FFF2-40B4-BE49-F238E27FC236}">
                <a16:creationId xmlns:a16="http://schemas.microsoft.com/office/drawing/2014/main" id="{CC40D27F-AD66-1143-A33E-BFE062372B39}"/>
              </a:ext>
            </a:extLst>
          </p:cNvPr>
          <p:cNvSpPr txBox="1"/>
          <p:nvPr/>
        </p:nvSpPr>
        <p:spPr>
          <a:xfrm>
            <a:off x="27853964" y="5133488"/>
            <a:ext cx="14305474" cy="616903"/>
          </a:xfrm>
          <a:prstGeom prst="rect">
            <a:avLst/>
          </a:prstGeom>
          <a:noFill/>
          <a:ln w="38100" cap="flat" cmpd="sng">
            <a:noFill/>
            <a:prstDash val="solid"/>
            <a:miter lim="800000"/>
            <a:headEnd type="none" w="sm" len="sm"/>
            <a:tailEnd type="none" w="sm" len="sm"/>
          </a:ln>
        </p:spPr>
        <p:txBody>
          <a:bodyPr spcFirstLastPara="1" wrap="square" lIns="74710" tIns="37343" rIns="74710" bIns="37343" anchor="t" anchorCtr="0">
            <a:noAutofit/>
          </a:bodyPr>
          <a:lstStyle/>
          <a:p>
            <a:pPr algn="just">
              <a:buClr>
                <a:srgbClr val="FFFF00"/>
              </a:buClr>
              <a:buSzPts val="3600"/>
            </a:pPr>
            <a:r>
              <a:rPr lang="en-US" sz="2925" b="1" dirty="0">
                <a:solidFill>
                  <a:srgbClr val="FFFF00"/>
                </a:solidFill>
              </a:rPr>
              <a:t>Table 2. Univariate and Multivariable Logistic Regressions for MMSE </a:t>
            </a:r>
            <a:r>
              <a:rPr lang="en-US" sz="2925" b="1" dirty="0">
                <a:solidFill>
                  <a:srgbClr val="FFFF00"/>
                </a:solidFill>
                <a:latin typeface="Arial" panose="020B0604020202020204" pitchFamily="34" charset="0"/>
                <a:cs typeface="Arial" panose="020B0604020202020204" pitchFamily="34" charset="0"/>
              </a:rPr>
              <a:t>≤</a:t>
            </a:r>
            <a:r>
              <a:rPr lang="en-US" sz="2925" b="1" dirty="0">
                <a:solidFill>
                  <a:srgbClr val="FFFF00"/>
                </a:solidFill>
              </a:rPr>
              <a:t> 24</a:t>
            </a:r>
          </a:p>
        </p:txBody>
      </p:sp>
      <p:pic>
        <p:nvPicPr>
          <p:cNvPr id="5" name="Picture 4" descr="A close up of a sign&#10;&#10;Description automatically generated">
            <a:extLst>
              <a:ext uri="{FF2B5EF4-FFF2-40B4-BE49-F238E27FC236}">
                <a16:creationId xmlns:a16="http://schemas.microsoft.com/office/drawing/2014/main" id="{5DC289A4-8533-4407-AE16-B48C909EA20F}"/>
              </a:ext>
            </a:extLst>
          </p:cNvPr>
          <p:cNvPicPr>
            <a:picLocks noChangeAspect="1"/>
          </p:cNvPicPr>
          <p:nvPr/>
        </p:nvPicPr>
        <p:blipFill>
          <a:blip r:embed="rId6"/>
          <a:stretch>
            <a:fillRect/>
          </a:stretch>
        </p:blipFill>
        <p:spPr>
          <a:xfrm>
            <a:off x="36192325" y="496653"/>
            <a:ext cx="5705898" cy="2496331"/>
          </a:xfrm>
          <a:prstGeom prst="rect">
            <a:avLst/>
          </a:prstGeom>
          <a:solidFill>
            <a:schemeClr val="bg1"/>
          </a:solidFill>
          <a:effectLst>
            <a:softEdge rad="25400"/>
          </a:effectLst>
        </p:spPr>
      </p:pic>
      <p:pic>
        <p:nvPicPr>
          <p:cNvPr id="8" name="Picture 7" descr="A picture containing drawing&#10;&#10;Description automatically generated">
            <a:extLst>
              <a:ext uri="{FF2B5EF4-FFF2-40B4-BE49-F238E27FC236}">
                <a16:creationId xmlns:a16="http://schemas.microsoft.com/office/drawing/2014/main" id="{6288865A-E35A-41D2-9D3E-EE6BB5157535}"/>
              </a:ext>
            </a:extLst>
          </p:cNvPr>
          <p:cNvPicPr>
            <a:picLocks noChangeAspect="1"/>
          </p:cNvPicPr>
          <p:nvPr/>
        </p:nvPicPr>
        <p:blipFill rotWithShape="1">
          <a:blip r:embed="rId7"/>
          <a:srcRect t="11988" b="12407"/>
          <a:stretch/>
        </p:blipFill>
        <p:spPr>
          <a:xfrm>
            <a:off x="868476" y="2751804"/>
            <a:ext cx="6419136" cy="1604784"/>
          </a:xfrm>
          <a:prstGeom prst="rect">
            <a:avLst/>
          </a:prstGeom>
          <a:solidFill>
            <a:schemeClr val="bg1"/>
          </a:solidFill>
          <a:effectLst>
            <a:softEdge rad="38100"/>
          </a:effectLst>
        </p:spPr>
      </p:pic>
      <p:pic>
        <p:nvPicPr>
          <p:cNvPr id="10" name="Picture 9">
            <a:extLst>
              <a:ext uri="{FF2B5EF4-FFF2-40B4-BE49-F238E27FC236}">
                <a16:creationId xmlns:a16="http://schemas.microsoft.com/office/drawing/2014/main" id="{801C5B85-30FF-4F89-9456-E6483ADD64E4}"/>
              </a:ext>
              <a:ext uri="{C183D7F6-B498-43B3-948B-1728B52AA6E4}">
                <adec:decorative xmlns:adec="http://schemas.microsoft.com/office/drawing/2017/decorative" val="1"/>
              </a:ext>
            </a:extLst>
          </p:cNvPr>
          <p:cNvPicPr>
            <a:picLocks noChangeAspect="1"/>
          </p:cNvPicPr>
          <p:nvPr/>
        </p:nvPicPr>
        <p:blipFill rotWithShape="1">
          <a:blip r:embed="rId8"/>
          <a:srcRect t="35209" b="-13444"/>
          <a:stretch/>
        </p:blipFill>
        <p:spPr>
          <a:xfrm>
            <a:off x="868476" y="604227"/>
            <a:ext cx="6419136" cy="1806566"/>
          </a:xfrm>
          <a:prstGeom prst="rect">
            <a:avLst/>
          </a:prstGeom>
          <a:solidFill>
            <a:schemeClr val="bg1"/>
          </a:solidFill>
          <a:effectLst>
            <a:softEdge rad="38100"/>
          </a:effectLst>
        </p:spPr>
      </p:pic>
      <p:graphicFrame>
        <p:nvGraphicFramePr>
          <p:cNvPr id="11" name="Table 10">
            <a:extLst>
              <a:ext uri="{FF2B5EF4-FFF2-40B4-BE49-F238E27FC236}">
                <a16:creationId xmlns:a16="http://schemas.microsoft.com/office/drawing/2014/main" id="{C779DCF5-4A8C-4263-860C-273240F92A6F}"/>
              </a:ext>
            </a:extLst>
          </p:cNvPr>
          <p:cNvGraphicFramePr>
            <a:graphicFrameLocks noGrp="1"/>
          </p:cNvGraphicFramePr>
          <p:nvPr>
            <p:extLst>
              <p:ext uri="{D42A27DB-BD31-4B8C-83A1-F6EECF244321}">
                <p14:modId xmlns:p14="http://schemas.microsoft.com/office/powerpoint/2010/main" val="1281855248"/>
              </p:ext>
            </p:extLst>
          </p:nvPr>
        </p:nvGraphicFramePr>
        <p:xfrm>
          <a:off x="12797904" y="6806272"/>
          <a:ext cx="14491874" cy="13390392"/>
        </p:xfrm>
        <a:graphic>
          <a:graphicData uri="http://schemas.openxmlformats.org/drawingml/2006/table">
            <a:tbl>
              <a:tblPr firstRow="1" bandRow="1">
                <a:tableStyleId>{125E5076-3810-47DD-B79F-674D7AD40C01}</a:tableStyleId>
              </a:tblPr>
              <a:tblGrid>
                <a:gridCol w="4155200">
                  <a:extLst>
                    <a:ext uri="{9D8B030D-6E8A-4147-A177-3AD203B41FA5}">
                      <a16:colId xmlns:a16="http://schemas.microsoft.com/office/drawing/2014/main" val="2871004802"/>
                    </a:ext>
                  </a:extLst>
                </a:gridCol>
                <a:gridCol w="2756937">
                  <a:extLst>
                    <a:ext uri="{9D8B030D-6E8A-4147-A177-3AD203B41FA5}">
                      <a16:colId xmlns:a16="http://schemas.microsoft.com/office/drawing/2014/main" val="1693965235"/>
                    </a:ext>
                  </a:extLst>
                </a:gridCol>
                <a:gridCol w="3044975">
                  <a:extLst>
                    <a:ext uri="{9D8B030D-6E8A-4147-A177-3AD203B41FA5}">
                      <a16:colId xmlns:a16="http://schemas.microsoft.com/office/drawing/2014/main" val="3399634639"/>
                    </a:ext>
                  </a:extLst>
                </a:gridCol>
                <a:gridCol w="1636387">
                  <a:extLst>
                    <a:ext uri="{9D8B030D-6E8A-4147-A177-3AD203B41FA5}">
                      <a16:colId xmlns:a16="http://schemas.microsoft.com/office/drawing/2014/main" val="1391161140"/>
                    </a:ext>
                  </a:extLst>
                </a:gridCol>
                <a:gridCol w="2898375">
                  <a:extLst>
                    <a:ext uri="{9D8B030D-6E8A-4147-A177-3AD203B41FA5}">
                      <a16:colId xmlns:a16="http://schemas.microsoft.com/office/drawing/2014/main" val="4197686038"/>
                    </a:ext>
                  </a:extLst>
                </a:gridCol>
              </a:tblGrid>
              <a:tr h="557933">
                <a:tc>
                  <a:txBody>
                    <a:bodyPr/>
                    <a:lstStyle/>
                    <a:p>
                      <a:pPr marL="0" marR="0">
                        <a:lnSpc>
                          <a:spcPct val="100000"/>
                        </a:lnSpc>
                        <a:spcBef>
                          <a:spcPts val="0"/>
                        </a:spcBef>
                        <a:spcAft>
                          <a:spcPts val="0"/>
                        </a:spcAft>
                      </a:pPr>
                      <a:r>
                        <a:rPr lang="en-US" sz="2800" b="1" dirty="0">
                          <a:effectLst/>
                        </a:rPr>
                        <a:t> </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PLWH</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Uninfected</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 </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Total</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extLst>
                  <a:ext uri="{0D108BD9-81ED-4DB2-BD59-A6C34878D82A}">
                    <a16:rowId xmlns:a16="http://schemas.microsoft.com/office/drawing/2014/main" val="115817860"/>
                  </a:ext>
                </a:extLst>
              </a:tr>
              <a:tr h="557933">
                <a:tc>
                  <a:txBody>
                    <a:bodyPr/>
                    <a:lstStyle/>
                    <a:p>
                      <a:pPr marL="0" marR="0">
                        <a:lnSpc>
                          <a:spcPct val="100000"/>
                        </a:lnSpc>
                        <a:spcBef>
                          <a:spcPts val="0"/>
                        </a:spcBef>
                        <a:spcAft>
                          <a:spcPts val="0"/>
                        </a:spcAft>
                      </a:pPr>
                      <a:r>
                        <a:rPr lang="en-US" sz="2800" b="1">
                          <a:effectLst/>
                        </a:rPr>
                        <a:t> </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N=265</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N=284</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latin typeface="+mn-lt"/>
                          <a:ea typeface="Calibri" panose="020F0502020204030204" pitchFamily="34" charset="0"/>
                          <a:cs typeface="Times New Roman" panose="02020603050405020304" pitchFamily="18" charset="0"/>
                        </a:rPr>
                        <a:t>P</a:t>
                      </a:r>
                    </a:p>
                  </a:txBody>
                  <a:tcPr marL="80239" marR="80239" marT="0" marB="0" anchor="ctr"/>
                </a:tc>
                <a:tc>
                  <a:txBody>
                    <a:bodyPr/>
                    <a:lstStyle/>
                    <a:p>
                      <a:pPr marL="0" marR="0" algn="ctr">
                        <a:lnSpc>
                          <a:spcPct val="100000"/>
                        </a:lnSpc>
                        <a:spcBef>
                          <a:spcPts val="0"/>
                        </a:spcBef>
                        <a:spcAft>
                          <a:spcPts val="0"/>
                        </a:spcAft>
                      </a:pPr>
                      <a:r>
                        <a:rPr lang="en-US" sz="2800" b="1">
                          <a:effectLst/>
                        </a:rPr>
                        <a:t>N=549</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extLst>
                  <a:ext uri="{0D108BD9-81ED-4DB2-BD59-A6C34878D82A}">
                    <a16:rowId xmlns:a16="http://schemas.microsoft.com/office/drawing/2014/main" val="2950051130"/>
                  </a:ext>
                </a:extLst>
              </a:tr>
              <a:tr h="557933">
                <a:tc>
                  <a:txBody>
                    <a:bodyPr/>
                    <a:lstStyle/>
                    <a:p>
                      <a:pPr marL="0" marR="0">
                        <a:lnSpc>
                          <a:spcPct val="100000"/>
                        </a:lnSpc>
                        <a:spcBef>
                          <a:spcPts val="0"/>
                        </a:spcBef>
                        <a:spcAft>
                          <a:spcPts val="0"/>
                        </a:spcAft>
                      </a:pPr>
                      <a:r>
                        <a:rPr lang="en-US" sz="2800" b="1" dirty="0">
                          <a:effectLst/>
                        </a:rPr>
                        <a:t>Age, years</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54.1 </a:t>
                      </a:r>
                      <a:r>
                        <a:rPr lang="en-US" sz="2800" b="1" dirty="0">
                          <a:effectLst/>
                          <a:sym typeface="Symbol" panose="05050102010706020507" pitchFamily="18" charset="2"/>
                        </a:rPr>
                        <a:t> </a:t>
                      </a:r>
                      <a:r>
                        <a:rPr lang="en-US" sz="2800" b="1" dirty="0">
                          <a:effectLst/>
                        </a:rPr>
                        <a:t>5.9</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55.5 </a:t>
                      </a:r>
                      <a:r>
                        <a:rPr lang="en-US" sz="2800" b="1" dirty="0">
                          <a:effectLst/>
                          <a:sym typeface="Symbol" panose="05050102010706020507" pitchFamily="18" charset="2"/>
                        </a:rPr>
                        <a:t> </a:t>
                      </a:r>
                      <a:r>
                        <a:rPr lang="en-US" sz="2800" b="1" dirty="0">
                          <a:effectLst/>
                        </a:rPr>
                        <a:t>6.1</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r">
                        <a:lnSpc>
                          <a:spcPct val="100000"/>
                        </a:lnSpc>
                        <a:spcBef>
                          <a:spcPts val="0"/>
                        </a:spcBef>
                        <a:spcAft>
                          <a:spcPts val="0"/>
                        </a:spcAft>
                      </a:pPr>
                      <a:r>
                        <a:rPr lang="en-US" sz="2800" b="1">
                          <a:effectLst/>
                        </a:rPr>
                        <a:t>0.007</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54.9 </a:t>
                      </a:r>
                      <a:r>
                        <a:rPr lang="en-US" sz="2800" b="1" dirty="0">
                          <a:effectLst/>
                          <a:sym typeface="Symbol" panose="05050102010706020507" pitchFamily="18" charset="2"/>
                        </a:rPr>
                        <a:t> </a:t>
                      </a:r>
                      <a:r>
                        <a:rPr lang="en-US" sz="2800" b="1" dirty="0">
                          <a:effectLst/>
                        </a:rPr>
                        <a:t>6.0</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extLst>
                  <a:ext uri="{0D108BD9-81ED-4DB2-BD59-A6C34878D82A}">
                    <a16:rowId xmlns:a16="http://schemas.microsoft.com/office/drawing/2014/main" val="635494573"/>
                  </a:ext>
                </a:extLst>
              </a:tr>
              <a:tr h="557933">
                <a:tc>
                  <a:txBody>
                    <a:bodyPr/>
                    <a:lstStyle/>
                    <a:p>
                      <a:pPr marL="0" marR="0">
                        <a:lnSpc>
                          <a:spcPct val="100000"/>
                        </a:lnSpc>
                        <a:spcBef>
                          <a:spcPts val="0"/>
                        </a:spcBef>
                        <a:spcAft>
                          <a:spcPts val="0"/>
                        </a:spcAft>
                      </a:pPr>
                      <a:r>
                        <a:rPr lang="en-US" sz="2800" b="1">
                          <a:effectLst/>
                        </a:rPr>
                        <a:t>Male sex</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55.9%</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51.4%</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r">
                        <a:lnSpc>
                          <a:spcPct val="100000"/>
                        </a:lnSpc>
                        <a:spcBef>
                          <a:spcPts val="0"/>
                        </a:spcBef>
                        <a:spcAft>
                          <a:spcPts val="0"/>
                        </a:spcAft>
                      </a:pPr>
                      <a:r>
                        <a:rPr lang="en-US" sz="2800" b="1">
                          <a:effectLst/>
                        </a:rPr>
                        <a:t>0.297</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53.6%</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extLst>
                  <a:ext uri="{0D108BD9-81ED-4DB2-BD59-A6C34878D82A}">
                    <a16:rowId xmlns:a16="http://schemas.microsoft.com/office/drawing/2014/main" val="728883902"/>
                  </a:ext>
                </a:extLst>
              </a:tr>
              <a:tr h="557933">
                <a:tc>
                  <a:txBody>
                    <a:bodyPr/>
                    <a:lstStyle/>
                    <a:p>
                      <a:pPr marL="0" marR="0">
                        <a:lnSpc>
                          <a:spcPct val="100000"/>
                        </a:lnSpc>
                        <a:spcBef>
                          <a:spcPts val="0"/>
                        </a:spcBef>
                        <a:spcAft>
                          <a:spcPts val="0"/>
                        </a:spcAft>
                      </a:pPr>
                      <a:r>
                        <a:rPr lang="en-US" sz="2800" b="1" dirty="0">
                          <a:effectLst/>
                        </a:rPr>
                        <a:t>Ethnicity</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 </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 </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r">
                        <a:lnSpc>
                          <a:spcPct val="100000"/>
                        </a:lnSpc>
                        <a:spcBef>
                          <a:spcPts val="0"/>
                        </a:spcBef>
                        <a:spcAft>
                          <a:spcPts val="0"/>
                        </a:spcAft>
                      </a:pPr>
                      <a:r>
                        <a:rPr lang="en-US" sz="2800" b="1" dirty="0">
                          <a:effectLst/>
                        </a:rPr>
                        <a:t>0.007</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 </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extLst>
                  <a:ext uri="{0D108BD9-81ED-4DB2-BD59-A6C34878D82A}">
                    <a16:rowId xmlns:a16="http://schemas.microsoft.com/office/drawing/2014/main" val="1015801967"/>
                  </a:ext>
                </a:extLst>
              </a:tr>
              <a:tr h="557933">
                <a:tc>
                  <a:txBody>
                    <a:bodyPr/>
                    <a:lstStyle/>
                    <a:p>
                      <a:pPr marL="0" marR="0">
                        <a:lnSpc>
                          <a:spcPct val="100000"/>
                        </a:lnSpc>
                        <a:spcBef>
                          <a:spcPts val="0"/>
                        </a:spcBef>
                        <a:spcAft>
                          <a:spcPts val="0"/>
                        </a:spcAft>
                      </a:pPr>
                      <a:r>
                        <a:rPr lang="en-US" sz="2800" b="1">
                          <a:effectLst/>
                        </a:rPr>
                        <a:t>  Black non-Hispanic</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77.4%</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64.8%</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r">
                        <a:lnSpc>
                          <a:spcPct val="100000"/>
                        </a:lnSpc>
                        <a:spcBef>
                          <a:spcPts val="0"/>
                        </a:spcBef>
                        <a:spcAft>
                          <a:spcPts val="0"/>
                        </a:spcAft>
                      </a:pPr>
                      <a:r>
                        <a:rPr lang="en-US" sz="2800" b="1">
                          <a:effectLst/>
                        </a:rPr>
                        <a:t> </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70.9%</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extLst>
                  <a:ext uri="{0D108BD9-81ED-4DB2-BD59-A6C34878D82A}">
                    <a16:rowId xmlns:a16="http://schemas.microsoft.com/office/drawing/2014/main" val="2639491681"/>
                  </a:ext>
                </a:extLst>
              </a:tr>
              <a:tr h="557933">
                <a:tc>
                  <a:txBody>
                    <a:bodyPr/>
                    <a:lstStyle/>
                    <a:p>
                      <a:pPr marL="0" marR="0">
                        <a:lnSpc>
                          <a:spcPct val="100000"/>
                        </a:lnSpc>
                        <a:spcBef>
                          <a:spcPts val="0"/>
                        </a:spcBef>
                        <a:spcAft>
                          <a:spcPts val="0"/>
                        </a:spcAft>
                      </a:pPr>
                      <a:r>
                        <a:rPr lang="en-US" sz="2800" b="1" dirty="0">
                          <a:effectLst/>
                        </a:rPr>
                        <a:t>  White Hispanic</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16.2%</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23.9%</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r">
                        <a:lnSpc>
                          <a:spcPct val="100000"/>
                        </a:lnSpc>
                        <a:spcBef>
                          <a:spcPts val="0"/>
                        </a:spcBef>
                        <a:spcAft>
                          <a:spcPts val="0"/>
                        </a:spcAft>
                      </a:pPr>
                      <a:r>
                        <a:rPr lang="en-US" sz="2800" b="1">
                          <a:effectLst/>
                        </a:rPr>
                        <a:t> </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20.2%</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extLst>
                  <a:ext uri="{0D108BD9-81ED-4DB2-BD59-A6C34878D82A}">
                    <a16:rowId xmlns:a16="http://schemas.microsoft.com/office/drawing/2014/main" val="2656589982"/>
                  </a:ext>
                </a:extLst>
              </a:tr>
              <a:tr h="557933">
                <a:tc>
                  <a:txBody>
                    <a:bodyPr/>
                    <a:lstStyle/>
                    <a:p>
                      <a:pPr marL="0" marR="0">
                        <a:lnSpc>
                          <a:spcPct val="100000"/>
                        </a:lnSpc>
                        <a:spcBef>
                          <a:spcPts val="0"/>
                        </a:spcBef>
                        <a:spcAft>
                          <a:spcPts val="0"/>
                        </a:spcAft>
                      </a:pPr>
                      <a:r>
                        <a:rPr lang="en-US" sz="2800" b="1">
                          <a:effectLst/>
                        </a:rPr>
                        <a:t>Education</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 </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 </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r">
                        <a:lnSpc>
                          <a:spcPct val="100000"/>
                        </a:lnSpc>
                        <a:spcBef>
                          <a:spcPts val="0"/>
                        </a:spcBef>
                        <a:spcAft>
                          <a:spcPts val="0"/>
                        </a:spcAft>
                      </a:pPr>
                      <a:r>
                        <a:rPr lang="en-US" sz="2800" b="1">
                          <a:effectLst/>
                        </a:rPr>
                        <a:t>0.386</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 </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extLst>
                  <a:ext uri="{0D108BD9-81ED-4DB2-BD59-A6C34878D82A}">
                    <a16:rowId xmlns:a16="http://schemas.microsoft.com/office/drawing/2014/main" val="1817549123"/>
                  </a:ext>
                </a:extLst>
              </a:tr>
              <a:tr h="557933">
                <a:tc>
                  <a:txBody>
                    <a:bodyPr/>
                    <a:lstStyle/>
                    <a:p>
                      <a:pPr marL="0" marR="0">
                        <a:lnSpc>
                          <a:spcPct val="100000"/>
                        </a:lnSpc>
                        <a:spcBef>
                          <a:spcPts val="0"/>
                        </a:spcBef>
                        <a:spcAft>
                          <a:spcPts val="0"/>
                        </a:spcAft>
                      </a:pPr>
                      <a:r>
                        <a:rPr lang="en-US" sz="2800" b="1">
                          <a:effectLst/>
                        </a:rPr>
                        <a:t>  Less than high school</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43.4%</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38.0%</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r">
                        <a:lnSpc>
                          <a:spcPct val="100000"/>
                        </a:lnSpc>
                        <a:spcBef>
                          <a:spcPts val="0"/>
                        </a:spcBef>
                        <a:spcAft>
                          <a:spcPts val="0"/>
                        </a:spcAft>
                      </a:pPr>
                      <a:r>
                        <a:rPr lang="en-US" sz="2800" b="1">
                          <a:effectLst/>
                        </a:rPr>
                        <a:t> </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40.6%</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extLst>
                  <a:ext uri="{0D108BD9-81ED-4DB2-BD59-A6C34878D82A}">
                    <a16:rowId xmlns:a16="http://schemas.microsoft.com/office/drawing/2014/main" val="816656191"/>
                  </a:ext>
                </a:extLst>
              </a:tr>
              <a:tr h="557933">
                <a:tc>
                  <a:txBody>
                    <a:bodyPr/>
                    <a:lstStyle/>
                    <a:p>
                      <a:pPr marL="0" marR="0">
                        <a:lnSpc>
                          <a:spcPct val="100000"/>
                        </a:lnSpc>
                        <a:spcBef>
                          <a:spcPts val="0"/>
                        </a:spcBef>
                        <a:spcAft>
                          <a:spcPts val="0"/>
                        </a:spcAft>
                      </a:pPr>
                      <a:r>
                        <a:rPr lang="en-US" sz="2800" b="1">
                          <a:effectLst/>
                        </a:rPr>
                        <a:t>  High school/GED</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34.7%</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36.3%</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r">
                        <a:lnSpc>
                          <a:spcPct val="100000"/>
                        </a:lnSpc>
                        <a:spcBef>
                          <a:spcPts val="0"/>
                        </a:spcBef>
                        <a:spcAft>
                          <a:spcPts val="0"/>
                        </a:spcAft>
                      </a:pPr>
                      <a:r>
                        <a:rPr lang="en-US" sz="2800" b="1">
                          <a:effectLst/>
                        </a:rPr>
                        <a:t> </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35.5%</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extLst>
                  <a:ext uri="{0D108BD9-81ED-4DB2-BD59-A6C34878D82A}">
                    <a16:rowId xmlns:a16="http://schemas.microsoft.com/office/drawing/2014/main" val="2820003094"/>
                  </a:ext>
                </a:extLst>
              </a:tr>
              <a:tr h="557933">
                <a:tc>
                  <a:txBody>
                    <a:bodyPr/>
                    <a:lstStyle/>
                    <a:p>
                      <a:pPr marL="0" marR="0">
                        <a:lnSpc>
                          <a:spcPct val="100000"/>
                        </a:lnSpc>
                        <a:spcBef>
                          <a:spcPts val="0"/>
                        </a:spcBef>
                        <a:spcAft>
                          <a:spcPts val="0"/>
                        </a:spcAft>
                      </a:pPr>
                      <a:r>
                        <a:rPr lang="en-US" sz="2800" b="1">
                          <a:effectLst/>
                        </a:rPr>
                        <a:t>Income</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 </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 </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r">
                        <a:lnSpc>
                          <a:spcPct val="100000"/>
                        </a:lnSpc>
                        <a:spcBef>
                          <a:spcPts val="0"/>
                        </a:spcBef>
                        <a:spcAft>
                          <a:spcPts val="0"/>
                        </a:spcAft>
                      </a:pPr>
                      <a:r>
                        <a:rPr lang="en-US" sz="2800" b="1">
                          <a:effectLst/>
                        </a:rPr>
                        <a:t>0.743</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 </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extLst>
                  <a:ext uri="{0D108BD9-81ED-4DB2-BD59-A6C34878D82A}">
                    <a16:rowId xmlns:a16="http://schemas.microsoft.com/office/drawing/2014/main" val="3651543273"/>
                  </a:ext>
                </a:extLst>
              </a:tr>
              <a:tr h="557933">
                <a:tc>
                  <a:txBody>
                    <a:bodyPr/>
                    <a:lstStyle/>
                    <a:p>
                      <a:pPr marL="0" marR="0">
                        <a:lnSpc>
                          <a:spcPct val="100000"/>
                        </a:lnSpc>
                        <a:spcBef>
                          <a:spcPts val="0"/>
                        </a:spcBef>
                        <a:spcAft>
                          <a:spcPts val="0"/>
                        </a:spcAft>
                      </a:pPr>
                      <a:r>
                        <a:rPr lang="en-US" sz="2800" b="1">
                          <a:effectLst/>
                        </a:rPr>
                        <a:t>  &lt; $12,500</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66.5%</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65.5%</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r">
                        <a:lnSpc>
                          <a:spcPct val="100000"/>
                        </a:lnSpc>
                        <a:spcBef>
                          <a:spcPts val="0"/>
                        </a:spcBef>
                        <a:spcAft>
                          <a:spcPts val="0"/>
                        </a:spcAft>
                      </a:pPr>
                      <a:r>
                        <a:rPr lang="en-US" sz="2800" b="1">
                          <a:effectLst/>
                        </a:rPr>
                        <a:t> </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66.0%</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extLst>
                  <a:ext uri="{0D108BD9-81ED-4DB2-BD59-A6C34878D82A}">
                    <a16:rowId xmlns:a16="http://schemas.microsoft.com/office/drawing/2014/main" val="3559383383"/>
                  </a:ext>
                </a:extLst>
              </a:tr>
              <a:tr h="557933">
                <a:tc>
                  <a:txBody>
                    <a:bodyPr/>
                    <a:lstStyle/>
                    <a:p>
                      <a:pPr marL="0" marR="0">
                        <a:lnSpc>
                          <a:spcPct val="100000"/>
                        </a:lnSpc>
                        <a:spcBef>
                          <a:spcPts val="0"/>
                        </a:spcBef>
                        <a:spcAft>
                          <a:spcPts val="0"/>
                        </a:spcAft>
                      </a:pPr>
                      <a:r>
                        <a:rPr lang="en-US" sz="2800" b="1">
                          <a:effectLst/>
                        </a:rPr>
                        <a:t>  $12,500 - $35,000</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28.9%</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28.5%</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r">
                        <a:lnSpc>
                          <a:spcPct val="100000"/>
                        </a:lnSpc>
                        <a:spcBef>
                          <a:spcPts val="0"/>
                        </a:spcBef>
                        <a:spcAft>
                          <a:spcPts val="0"/>
                        </a:spcAft>
                      </a:pPr>
                      <a:r>
                        <a:rPr lang="en-US" sz="2800" b="1">
                          <a:effectLst/>
                        </a:rPr>
                        <a:t> </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28.7%</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extLst>
                  <a:ext uri="{0D108BD9-81ED-4DB2-BD59-A6C34878D82A}">
                    <a16:rowId xmlns:a16="http://schemas.microsoft.com/office/drawing/2014/main" val="256919836"/>
                  </a:ext>
                </a:extLst>
              </a:tr>
              <a:tr h="557933">
                <a:tc>
                  <a:txBody>
                    <a:bodyPr/>
                    <a:lstStyle/>
                    <a:p>
                      <a:pPr marL="0" marR="0">
                        <a:lnSpc>
                          <a:spcPct val="100000"/>
                        </a:lnSpc>
                        <a:spcBef>
                          <a:spcPts val="0"/>
                        </a:spcBef>
                        <a:spcAft>
                          <a:spcPts val="0"/>
                        </a:spcAft>
                      </a:pPr>
                      <a:r>
                        <a:rPr lang="en-US" sz="2800" b="1">
                          <a:effectLst/>
                        </a:rPr>
                        <a:t>BMI (kg/m2)</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29.2 </a:t>
                      </a:r>
                      <a:r>
                        <a:rPr lang="en-US" sz="2800" b="1" dirty="0">
                          <a:effectLst/>
                          <a:sym typeface="Symbol" panose="05050102010706020507" pitchFamily="18" charset="2"/>
                        </a:rPr>
                        <a:t> </a:t>
                      </a:r>
                      <a:r>
                        <a:rPr lang="en-US" sz="2800" b="1" dirty="0">
                          <a:effectLst/>
                        </a:rPr>
                        <a:t>6.1</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30.7 </a:t>
                      </a:r>
                      <a:r>
                        <a:rPr lang="en-US" sz="2800" b="1" dirty="0">
                          <a:effectLst/>
                          <a:sym typeface="Symbol" panose="05050102010706020507" pitchFamily="18" charset="2"/>
                        </a:rPr>
                        <a:t> </a:t>
                      </a:r>
                      <a:r>
                        <a:rPr lang="en-US" sz="2800" b="1" dirty="0">
                          <a:effectLst/>
                        </a:rPr>
                        <a:t>6.7</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r">
                        <a:lnSpc>
                          <a:spcPct val="100000"/>
                        </a:lnSpc>
                        <a:spcBef>
                          <a:spcPts val="0"/>
                        </a:spcBef>
                        <a:spcAft>
                          <a:spcPts val="0"/>
                        </a:spcAft>
                      </a:pPr>
                      <a:r>
                        <a:rPr lang="en-US" sz="2800" b="1" dirty="0">
                          <a:solidFill>
                            <a:schemeClr val="bg1"/>
                          </a:solidFill>
                          <a:effectLst/>
                        </a:rPr>
                        <a:t>0.006</a:t>
                      </a:r>
                      <a:endParaRPr lang="en-US" sz="2800" b="1" dirty="0">
                        <a:solidFill>
                          <a:schemeClr val="bg1"/>
                        </a:solidFill>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29.9 </a:t>
                      </a:r>
                      <a:r>
                        <a:rPr lang="en-US" sz="2800" b="1" dirty="0">
                          <a:effectLst/>
                          <a:sym typeface="Symbol" panose="05050102010706020507" pitchFamily="18" charset="2"/>
                        </a:rPr>
                        <a:t> </a:t>
                      </a:r>
                      <a:r>
                        <a:rPr lang="en-US" sz="2800" b="1" dirty="0">
                          <a:effectLst/>
                        </a:rPr>
                        <a:t>6.5</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extLst>
                  <a:ext uri="{0D108BD9-81ED-4DB2-BD59-A6C34878D82A}">
                    <a16:rowId xmlns:a16="http://schemas.microsoft.com/office/drawing/2014/main" val="3817786752"/>
                  </a:ext>
                </a:extLst>
              </a:tr>
              <a:tr h="557933">
                <a:tc>
                  <a:txBody>
                    <a:bodyPr/>
                    <a:lstStyle/>
                    <a:p>
                      <a:pPr marL="0" marR="0">
                        <a:lnSpc>
                          <a:spcPct val="100000"/>
                        </a:lnSpc>
                        <a:spcBef>
                          <a:spcPts val="0"/>
                        </a:spcBef>
                        <a:spcAft>
                          <a:spcPts val="0"/>
                        </a:spcAft>
                      </a:pPr>
                      <a:r>
                        <a:rPr lang="en-US" sz="2800" b="1" dirty="0">
                          <a:effectLst/>
                        </a:rPr>
                        <a:t>Opioid use</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26.8%</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15.1%</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r">
                        <a:lnSpc>
                          <a:spcPct val="100000"/>
                        </a:lnSpc>
                        <a:spcBef>
                          <a:spcPts val="0"/>
                        </a:spcBef>
                        <a:spcAft>
                          <a:spcPts val="0"/>
                        </a:spcAft>
                      </a:pPr>
                      <a:r>
                        <a:rPr lang="en-US" sz="2800" b="1" dirty="0">
                          <a:solidFill>
                            <a:srgbClr val="FFC000"/>
                          </a:solidFill>
                          <a:effectLst/>
                        </a:rPr>
                        <a:t>&lt;0.001</a:t>
                      </a:r>
                      <a:endParaRPr lang="en-US" sz="2800" b="1" dirty="0">
                        <a:solidFill>
                          <a:srgbClr val="FFC000"/>
                        </a:solidFill>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20.8%</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extLst>
                  <a:ext uri="{0D108BD9-81ED-4DB2-BD59-A6C34878D82A}">
                    <a16:rowId xmlns:a16="http://schemas.microsoft.com/office/drawing/2014/main" val="4220659288"/>
                  </a:ext>
                </a:extLst>
              </a:tr>
              <a:tr h="557933">
                <a:tc>
                  <a:txBody>
                    <a:bodyPr/>
                    <a:lstStyle/>
                    <a:p>
                      <a:pPr marL="0" marR="0">
                        <a:lnSpc>
                          <a:spcPct val="100000"/>
                        </a:lnSpc>
                        <a:spcBef>
                          <a:spcPts val="0"/>
                        </a:spcBef>
                        <a:spcAft>
                          <a:spcPts val="0"/>
                        </a:spcAft>
                      </a:pPr>
                      <a:r>
                        <a:rPr lang="en-US" sz="2800" b="1">
                          <a:effectLst/>
                        </a:rPr>
                        <a:t>  Oxycodone</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15.5%</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6.0%</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r">
                        <a:lnSpc>
                          <a:spcPct val="100000"/>
                        </a:lnSpc>
                        <a:spcBef>
                          <a:spcPts val="0"/>
                        </a:spcBef>
                        <a:spcAft>
                          <a:spcPts val="0"/>
                        </a:spcAft>
                      </a:pPr>
                      <a:r>
                        <a:rPr lang="en-US" sz="2800" b="1" dirty="0">
                          <a:solidFill>
                            <a:srgbClr val="FFC000"/>
                          </a:solidFill>
                          <a:effectLst/>
                        </a:rPr>
                        <a:t>&lt;0.001</a:t>
                      </a:r>
                      <a:endParaRPr lang="en-US" sz="2800" b="1" dirty="0">
                        <a:solidFill>
                          <a:srgbClr val="FFC000"/>
                        </a:solidFill>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10.6%</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extLst>
                  <a:ext uri="{0D108BD9-81ED-4DB2-BD59-A6C34878D82A}">
                    <a16:rowId xmlns:a16="http://schemas.microsoft.com/office/drawing/2014/main" val="1779296627"/>
                  </a:ext>
                </a:extLst>
              </a:tr>
              <a:tr h="557933">
                <a:tc>
                  <a:txBody>
                    <a:bodyPr/>
                    <a:lstStyle/>
                    <a:p>
                      <a:pPr marL="0" marR="0">
                        <a:lnSpc>
                          <a:spcPct val="100000"/>
                        </a:lnSpc>
                        <a:spcBef>
                          <a:spcPts val="0"/>
                        </a:spcBef>
                        <a:spcAft>
                          <a:spcPts val="0"/>
                        </a:spcAft>
                      </a:pPr>
                      <a:r>
                        <a:rPr lang="en-US" sz="2800" b="1">
                          <a:effectLst/>
                        </a:rPr>
                        <a:t>  Tramadol</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2.3%</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2.5%</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r">
                        <a:lnSpc>
                          <a:spcPct val="100000"/>
                        </a:lnSpc>
                        <a:spcBef>
                          <a:spcPts val="0"/>
                        </a:spcBef>
                        <a:spcAft>
                          <a:spcPts val="0"/>
                        </a:spcAft>
                      </a:pPr>
                      <a:r>
                        <a:rPr lang="en-US" sz="2800" b="1">
                          <a:effectLst/>
                        </a:rPr>
                        <a:t>0.877</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2.4%</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extLst>
                  <a:ext uri="{0D108BD9-81ED-4DB2-BD59-A6C34878D82A}">
                    <a16:rowId xmlns:a16="http://schemas.microsoft.com/office/drawing/2014/main" val="838152331"/>
                  </a:ext>
                </a:extLst>
              </a:tr>
              <a:tr h="557933">
                <a:tc>
                  <a:txBody>
                    <a:bodyPr/>
                    <a:lstStyle/>
                    <a:p>
                      <a:pPr marL="0" marR="0">
                        <a:lnSpc>
                          <a:spcPct val="100000"/>
                        </a:lnSpc>
                        <a:spcBef>
                          <a:spcPts val="0"/>
                        </a:spcBef>
                        <a:spcAft>
                          <a:spcPts val="0"/>
                        </a:spcAft>
                      </a:pPr>
                      <a:r>
                        <a:rPr lang="en-US" sz="2800" b="1">
                          <a:effectLst/>
                        </a:rPr>
                        <a:t>  Heroin</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4.9%</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3.5%</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r">
                        <a:lnSpc>
                          <a:spcPct val="100000"/>
                        </a:lnSpc>
                        <a:spcBef>
                          <a:spcPts val="0"/>
                        </a:spcBef>
                        <a:spcAft>
                          <a:spcPts val="0"/>
                        </a:spcAft>
                      </a:pPr>
                      <a:r>
                        <a:rPr lang="en-US" sz="2800" b="1">
                          <a:effectLst/>
                        </a:rPr>
                        <a:t>0.418</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4.2%</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extLst>
                  <a:ext uri="{0D108BD9-81ED-4DB2-BD59-A6C34878D82A}">
                    <a16:rowId xmlns:a16="http://schemas.microsoft.com/office/drawing/2014/main" val="1799981167"/>
                  </a:ext>
                </a:extLst>
              </a:tr>
              <a:tr h="557933">
                <a:tc>
                  <a:txBody>
                    <a:bodyPr/>
                    <a:lstStyle/>
                    <a:p>
                      <a:pPr marL="0" marR="0">
                        <a:lnSpc>
                          <a:spcPct val="100000"/>
                        </a:lnSpc>
                        <a:spcBef>
                          <a:spcPts val="0"/>
                        </a:spcBef>
                        <a:spcAft>
                          <a:spcPts val="0"/>
                        </a:spcAft>
                      </a:pPr>
                      <a:r>
                        <a:rPr lang="en-US" sz="2800" b="1">
                          <a:effectLst/>
                        </a:rPr>
                        <a:t>  Fentanyl </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4.5%</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2.8%</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r">
                        <a:lnSpc>
                          <a:spcPct val="100000"/>
                        </a:lnSpc>
                        <a:spcBef>
                          <a:spcPts val="0"/>
                        </a:spcBef>
                        <a:spcAft>
                          <a:spcPts val="0"/>
                        </a:spcAft>
                      </a:pPr>
                      <a:r>
                        <a:rPr lang="en-US" sz="2800" b="1">
                          <a:effectLst/>
                        </a:rPr>
                        <a:t>0.285</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3.6%</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extLst>
                  <a:ext uri="{0D108BD9-81ED-4DB2-BD59-A6C34878D82A}">
                    <a16:rowId xmlns:a16="http://schemas.microsoft.com/office/drawing/2014/main" val="2830167206"/>
                  </a:ext>
                </a:extLst>
              </a:tr>
              <a:tr h="557933">
                <a:tc>
                  <a:txBody>
                    <a:bodyPr/>
                    <a:lstStyle/>
                    <a:p>
                      <a:pPr marL="0" marR="0">
                        <a:lnSpc>
                          <a:spcPct val="100000"/>
                        </a:lnSpc>
                        <a:spcBef>
                          <a:spcPts val="0"/>
                        </a:spcBef>
                        <a:spcAft>
                          <a:spcPts val="0"/>
                        </a:spcAft>
                      </a:pPr>
                      <a:r>
                        <a:rPr lang="en-US" sz="2800" b="1" dirty="0">
                          <a:effectLst/>
                        </a:rPr>
                        <a:t>Injection drug use</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6.1%</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2.8%</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r">
                        <a:lnSpc>
                          <a:spcPct val="100000"/>
                        </a:lnSpc>
                        <a:spcBef>
                          <a:spcPts val="0"/>
                        </a:spcBef>
                        <a:spcAft>
                          <a:spcPts val="0"/>
                        </a:spcAft>
                      </a:pPr>
                      <a:r>
                        <a:rPr lang="en-US" sz="2800" b="1">
                          <a:effectLst/>
                        </a:rPr>
                        <a:t>0.062</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4.4%</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extLst>
                  <a:ext uri="{0D108BD9-81ED-4DB2-BD59-A6C34878D82A}">
                    <a16:rowId xmlns:a16="http://schemas.microsoft.com/office/drawing/2014/main" val="3805727662"/>
                  </a:ext>
                </a:extLst>
              </a:tr>
              <a:tr h="557933">
                <a:tc>
                  <a:txBody>
                    <a:bodyPr/>
                    <a:lstStyle/>
                    <a:p>
                      <a:pPr marL="0" marR="0">
                        <a:lnSpc>
                          <a:spcPct val="100000"/>
                        </a:lnSpc>
                        <a:spcBef>
                          <a:spcPts val="0"/>
                        </a:spcBef>
                        <a:spcAft>
                          <a:spcPts val="0"/>
                        </a:spcAft>
                      </a:pPr>
                      <a:r>
                        <a:rPr lang="en-US" sz="2800" b="1">
                          <a:effectLst/>
                        </a:rPr>
                        <a:t>Hazardous drinking</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18.5%</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23.6%</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r">
                        <a:lnSpc>
                          <a:spcPct val="100000"/>
                        </a:lnSpc>
                        <a:spcBef>
                          <a:spcPts val="0"/>
                        </a:spcBef>
                        <a:spcAft>
                          <a:spcPts val="0"/>
                        </a:spcAft>
                      </a:pPr>
                      <a:r>
                        <a:rPr lang="en-US" sz="2800" b="1">
                          <a:effectLst/>
                        </a:rPr>
                        <a:t>0.144</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21.1%</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extLst>
                  <a:ext uri="{0D108BD9-81ED-4DB2-BD59-A6C34878D82A}">
                    <a16:rowId xmlns:a16="http://schemas.microsoft.com/office/drawing/2014/main" val="486950272"/>
                  </a:ext>
                </a:extLst>
              </a:tr>
              <a:tr h="557933">
                <a:tc>
                  <a:txBody>
                    <a:bodyPr/>
                    <a:lstStyle/>
                    <a:p>
                      <a:pPr marL="0" marR="0">
                        <a:lnSpc>
                          <a:spcPct val="100000"/>
                        </a:lnSpc>
                        <a:spcBef>
                          <a:spcPts val="0"/>
                        </a:spcBef>
                        <a:spcAft>
                          <a:spcPts val="0"/>
                        </a:spcAft>
                      </a:pPr>
                      <a:r>
                        <a:rPr lang="en-US" sz="2800" b="1">
                          <a:effectLst/>
                        </a:rPr>
                        <a:t>Tobacco</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32.1%</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28.2%</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r">
                        <a:lnSpc>
                          <a:spcPct val="100000"/>
                        </a:lnSpc>
                        <a:spcBef>
                          <a:spcPts val="0"/>
                        </a:spcBef>
                        <a:spcAft>
                          <a:spcPts val="0"/>
                        </a:spcAft>
                      </a:pPr>
                      <a:r>
                        <a:rPr lang="en-US" sz="2800" b="1">
                          <a:effectLst/>
                        </a:rPr>
                        <a:t>0.319</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30.1%</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extLst>
                  <a:ext uri="{0D108BD9-81ED-4DB2-BD59-A6C34878D82A}">
                    <a16:rowId xmlns:a16="http://schemas.microsoft.com/office/drawing/2014/main" val="3633886567"/>
                  </a:ext>
                </a:extLst>
              </a:tr>
              <a:tr h="557933">
                <a:tc>
                  <a:txBody>
                    <a:bodyPr/>
                    <a:lstStyle/>
                    <a:p>
                      <a:pPr marL="0" marR="0">
                        <a:lnSpc>
                          <a:spcPct val="100000"/>
                        </a:lnSpc>
                        <a:spcBef>
                          <a:spcPts val="0"/>
                        </a:spcBef>
                        <a:spcAft>
                          <a:spcPts val="0"/>
                        </a:spcAft>
                      </a:pPr>
                      <a:r>
                        <a:rPr lang="en-US" sz="2800" b="1">
                          <a:effectLst/>
                        </a:rPr>
                        <a:t>Cocaine use</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37.4%</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42.3%</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r">
                        <a:lnSpc>
                          <a:spcPct val="100000"/>
                        </a:lnSpc>
                        <a:spcBef>
                          <a:spcPts val="0"/>
                        </a:spcBef>
                        <a:spcAft>
                          <a:spcPts val="0"/>
                        </a:spcAft>
                      </a:pPr>
                      <a:r>
                        <a:rPr lang="en-US" sz="2800" b="1">
                          <a:effectLst/>
                        </a:rPr>
                        <a:t>0.242</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39.9%</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extLst>
                  <a:ext uri="{0D108BD9-81ED-4DB2-BD59-A6C34878D82A}">
                    <a16:rowId xmlns:a16="http://schemas.microsoft.com/office/drawing/2014/main" val="1372925872"/>
                  </a:ext>
                </a:extLst>
              </a:tr>
              <a:tr h="557933">
                <a:tc>
                  <a:txBody>
                    <a:bodyPr/>
                    <a:lstStyle/>
                    <a:p>
                      <a:pPr marL="0" marR="0">
                        <a:lnSpc>
                          <a:spcPct val="100000"/>
                        </a:lnSpc>
                        <a:spcBef>
                          <a:spcPts val="0"/>
                        </a:spcBef>
                        <a:spcAft>
                          <a:spcPts val="0"/>
                        </a:spcAft>
                      </a:pPr>
                      <a:r>
                        <a:rPr lang="en-US" sz="2800" b="1">
                          <a:effectLst/>
                        </a:rPr>
                        <a:t>Marijuana</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27.2%</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29.2%</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r">
                        <a:lnSpc>
                          <a:spcPct val="100000"/>
                        </a:lnSpc>
                        <a:spcBef>
                          <a:spcPts val="0"/>
                        </a:spcBef>
                        <a:spcAft>
                          <a:spcPts val="0"/>
                        </a:spcAft>
                      </a:pPr>
                      <a:r>
                        <a:rPr lang="en-US" sz="2800" b="1">
                          <a:effectLst/>
                        </a:rPr>
                        <a:t>0.593</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28.2%</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extLst>
                  <a:ext uri="{0D108BD9-81ED-4DB2-BD59-A6C34878D82A}">
                    <a16:rowId xmlns:a16="http://schemas.microsoft.com/office/drawing/2014/main" val="2902803012"/>
                  </a:ext>
                </a:extLst>
              </a:tr>
            </a:tbl>
          </a:graphicData>
        </a:graphic>
      </p:graphicFrame>
      <p:sp>
        <p:nvSpPr>
          <p:cNvPr id="13" name="Rectangle 1">
            <a:extLst>
              <a:ext uri="{FF2B5EF4-FFF2-40B4-BE49-F238E27FC236}">
                <a16:creationId xmlns:a16="http://schemas.microsoft.com/office/drawing/2014/main" id="{23A9EF46-6345-46B3-B4BA-A41FD2F2AD88}"/>
              </a:ext>
            </a:extLst>
          </p:cNvPr>
          <p:cNvSpPr>
            <a:spLocks noChangeArrowheads="1"/>
          </p:cNvSpPr>
          <p:nvPr/>
        </p:nvSpPr>
        <p:spPr bwMode="auto">
          <a:xfrm>
            <a:off x="12810415" y="20334275"/>
            <a:ext cx="9688206" cy="828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6986" tIns="53493" rIns="106986" bIns="53493" numCol="1" anchor="ctr" anchorCtr="0" compatLnSpc="1">
            <a:prstTxWarp prst="textNoShape">
              <a:avLst/>
            </a:prstTxWarp>
            <a:spAutoFit/>
          </a:bodyPr>
          <a:lstStyle/>
          <a:p>
            <a:pPr eaLnBrk="0" fontAlgn="base" hangingPunct="0">
              <a:spcBef>
                <a:spcPct val="0"/>
              </a:spcBef>
              <a:spcAft>
                <a:spcPct val="0"/>
              </a:spcAft>
              <a:buClrTx/>
            </a:pPr>
            <a:r>
              <a:rPr lang="en-US" altLang="en-US" sz="2340" dirty="0">
                <a:solidFill>
                  <a:srgbClr val="FFC000"/>
                </a:solidFill>
                <a:latin typeface="+mn-lt"/>
                <a:ea typeface="Calibri" panose="020F0502020204030204" pitchFamily="34" charset="0"/>
                <a:cs typeface="Times New Roman" panose="02020603050405020304" pitchFamily="18" charset="0"/>
              </a:rPr>
              <a:t>T-test for continuous variables; reported as mean </a:t>
            </a:r>
            <a:r>
              <a:rPr lang="en-US" altLang="en-US" sz="2340" dirty="0">
                <a:solidFill>
                  <a:srgbClr val="FFC000"/>
                </a:solidFill>
                <a:latin typeface="+mn-lt"/>
                <a:ea typeface="Calibri" panose="020F0502020204030204" pitchFamily="34" charset="0"/>
                <a:cs typeface="Times New Roman" panose="02020603050405020304" pitchFamily="18" charset="0"/>
                <a:sym typeface="Symbol" panose="05050102010706020507" pitchFamily="18" charset="2"/>
              </a:rPr>
              <a:t> standard deviation</a:t>
            </a:r>
            <a:endParaRPr lang="en-US" altLang="en-US" sz="6318" dirty="0">
              <a:solidFill>
                <a:srgbClr val="FFC000"/>
              </a:solidFill>
              <a:latin typeface="+mn-lt"/>
              <a:sym typeface="Symbol" panose="05050102010706020507" pitchFamily="18" charset="2"/>
            </a:endParaRPr>
          </a:p>
          <a:p>
            <a:pPr eaLnBrk="0" fontAlgn="base" hangingPunct="0">
              <a:spcBef>
                <a:spcPct val="0"/>
              </a:spcBef>
              <a:spcAft>
                <a:spcPct val="0"/>
              </a:spcAft>
              <a:buClrTx/>
            </a:pPr>
            <a:r>
              <a:rPr lang="en-US" altLang="en-US" sz="2340" dirty="0">
                <a:solidFill>
                  <a:srgbClr val="FFC000"/>
                </a:solidFill>
                <a:latin typeface="+mn-lt"/>
                <a:ea typeface="Calibri" panose="020F0502020204030204" pitchFamily="34" charset="0"/>
                <a:cs typeface="Times New Roman" panose="02020603050405020304" pitchFamily="18" charset="0"/>
                <a:sym typeface="Symbol" panose="05050102010706020507" pitchFamily="18" charset="2"/>
              </a:rPr>
              <a:t>Pearson Chi-square for categorical variables; reported as percentages</a:t>
            </a:r>
          </a:p>
        </p:txBody>
      </p:sp>
      <p:graphicFrame>
        <p:nvGraphicFramePr>
          <p:cNvPr id="14" name="Table 13">
            <a:extLst>
              <a:ext uri="{FF2B5EF4-FFF2-40B4-BE49-F238E27FC236}">
                <a16:creationId xmlns:a16="http://schemas.microsoft.com/office/drawing/2014/main" id="{8EA0AFA1-F179-46E9-BA7C-725C6FD9B1BB}"/>
              </a:ext>
            </a:extLst>
          </p:cNvPr>
          <p:cNvGraphicFramePr>
            <a:graphicFrameLocks noGrp="1"/>
          </p:cNvGraphicFramePr>
          <p:nvPr>
            <p:extLst>
              <p:ext uri="{D42A27DB-BD31-4B8C-83A1-F6EECF244321}">
                <p14:modId xmlns:p14="http://schemas.microsoft.com/office/powerpoint/2010/main" val="887607874"/>
              </p:ext>
            </p:extLst>
          </p:nvPr>
        </p:nvGraphicFramePr>
        <p:xfrm>
          <a:off x="27853962" y="5750391"/>
          <a:ext cx="14443055" cy="6419136"/>
        </p:xfrm>
        <a:graphic>
          <a:graphicData uri="http://schemas.openxmlformats.org/drawingml/2006/table">
            <a:tbl>
              <a:tblPr firstRow="1" bandRow="1">
                <a:tableStyleId>{125E5076-3810-47DD-B79F-674D7AD40C01}</a:tableStyleId>
              </a:tblPr>
              <a:tblGrid>
                <a:gridCol w="4414274">
                  <a:extLst>
                    <a:ext uri="{9D8B030D-6E8A-4147-A177-3AD203B41FA5}">
                      <a16:colId xmlns:a16="http://schemas.microsoft.com/office/drawing/2014/main" val="109612351"/>
                    </a:ext>
                  </a:extLst>
                </a:gridCol>
                <a:gridCol w="3451148">
                  <a:extLst>
                    <a:ext uri="{9D8B030D-6E8A-4147-A177-3AD203B41FA5}">
                      <a16:colId xmlns:a16="http://schemas.microsoft.com/office/drawing/2014/main" val="3894902528"/>
                    </a:ext>
                  </a:extLst>
                </a:gridCol>
                <a:gridCol w="1518505">
                  <a:extLst>
                    <a:ext uri="{9D8B030D-6E8A-4147-A177-3AD203B41FA5}">
                      <a16:colId xmlns:a16="http://schemas.microsoft.com/office/drawing/2014/main" val="722665755"/>
                    </a:ext>
                  </a:extLst>
                </a:gridCol>
                <a:gridCol w="3382125">
                  <a:extLst>
                    <a:ext uri="{9D8B030D-6E8A-4147-A177-3AD203B41FA5}">
                      <a16:colId xmlns:a16="http://schemas.microsoft.com/office/drawing/2014/main" val="2370940668"/>
                    </a:ext>
                  </a:extLst>
                </a:gridCol>
                <a:gridCol w="1677003">
                  <a:extLst>
                    <a:ext uri="{9D8B030D-6E8A-4147-A177-3AD203B41FA5}">
                      <a16:colId xmlns:a16="http://schemas.microsoft.com/office/drawing/2014/main" val="2958235477"/>
                    </a:ext>
                  </a:extLst>
                </a:gridCol>
              </a:tblGrid>
              <a:tr h="534928">
                <a:tc>
                  <a:txBody>
                    <a:bodyPr/>
                    <a:lstStyle/>
                    <a:p>
                      <a:pPr marL="0" marR="0" algn="ctr">
                        <a:lnSpc>
                          <a:spcPct val="100000"/>
                        </a:lnSpc>
                        <a:spcBef>
                          <a:spcPts val="0"/>
                        </a:spcBef>
                        <a:spcAft>
                          <a:spcPts val="0"/>
                        </a:spcAft>
                      </a:pPr>
                      <a:r>
                        <a:rPr lang="en-US" sz="2800" b="1">
                          <a:effectLst/>
                        </a:rPr>
                        <a:t>Predictor</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OR (95% CI)</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P</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AOR (95% CI)</a:t>
                      </a:r>
                      <a:r>
                        <a:rPr lang="en-US" sz="2800" b="1" baseline="30000" dirty="0">
                          <a:effectLst/>
                        </a:rPr>
                        <a:t>a</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P</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extLst>
                  <a:ext uri="{0D108BD9-81ED-4DB2-BD59-A6C34878D82A}">
                    <a16:rowId xmlns:a16="http://schemas.microsoft.com/office/drawing/2014/main" val="119338098"/>
                  </a:ext>
                </a:extLst>
              </a:tr>
              <a:tr h="534928">
                <a:tc>
                  <a:txBody>
                    <a:bodyPr/>
                    <a:lstStyle/>
                    <a:p>
                      <a:pPr marL="0" marR="0" algn="l">
                        <a:lnSpc>
                          <a:spcPct val="100000"/>
                        </a:lnSpc>
                        <a:spcBef>
                          <a:spcPts val="0"/>
                        </a:spcBef>
                        <a:spcAft>
                          <a:spcPts val="0"/>
                        </a:spcAft>
                      </a:pPr>
                      <a:r>
                        <a:rPr lang="en-US" sz="2800" b="1" dirty="0">
                          <a:effectLst/>
                        </a:rPr>
                        <a:t>BMI</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0.98 (0.94 – 1.02)</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0.256</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0.98 (0.94 – 1.02)</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0.288</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extLst>
                  <a:ext uri="{0D108BD9-81ED-4DB2-BD59-A6C34878D82A}">
                    <a16:rowId xmlns:a16="http://schemas.microsoft.com/office/drawing/2014/main" val="3927044089"/>
                  </a:ext>
                </a:extLst>
              </a:tr>
              <a:tr h="534928">
                <a:tc>
                  <a:txBody>
                    <a:bodyPr/>
                    <a:lstStyle/>
                    <a:p>
                      <a:pPr marL="0" marR="0" algn="l">
                        <a:lnSpc>
                          <a:spcPct val="100000"/>
                        </a:lnSpc>
                        <a:spcBef>
                          <a:spcPts val="0"/>
                        </a:spcBef>
                        <a:spcAft>
                          <a:spcPts val="0"/>
                        </a:spcAft>
                      </a:pPr>
                      <a:r>
                        <a:rPr lang="en-US" sz="2800" b="1">
                          <a:effectLst/>
                        </a:rPr>
                        <a:t>Tobacco</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solidFill>
                            <a:srgbClr val="FFC000"/>
                          </a:solidFill>
                          <a:effectLst/>
                        </a:rPr>
                        <a:t>0.55 (0.31 – 0.98)</a:t>
                      </a:r>
                      <a:endParaRPr lang="en-US" sz="2800" b="1" dirty="0">
                        <a:solidFill>
                          <a:srgbClr val="FFC000"/>
                        </a:solidFill>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solidFill>
                            <a:srgbClr val="FFC000"/>
                          </a:solidFill>
                          <a:effectLst/>
                        </a:rPr>
                        <a:t>0.041</a:t>
                      </a:r>
                      <a:endParaRPr lang="en-US" sz="2800" b="1" dirty="0">
                        <a:solidFill>
                          <a:srgbClr val="FFC000"/>
                        </a:solidFill>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solidFill>
                            <a:srgbClr val="FFC000"/>
                          </a:solidFill>
                          <a:effectLst/>
                        </a:rPr>
                        <a:t>0.51 (0.28 – 0.93)</a:t>
                      </a:r>
                      <a:endParaRPr lang="en-US" sz="2800" b="1" dirty="0">
                        <a:solidFill>
                          <a:srgbClr val="FFC000"/>
                        </a:solidFill>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solidFill>
                            <a:srgbClr val="FFC000"/>
                          </a:solidFill>
                          <a:effectLst/>
                        </a:rPr>
                        <a:t>0.028</a:t>
                      </a:r>
                      <a:endParaRPr lang="en-US" sz="2800" b="1" dirty="0">
                        <a:solidFill>
                          <a:srgbClr val="FFC000"/>
                        </a:solidFill>
                        <a:effectLst/>
                        <a:latin typeface="+mn-lt"/>
                        <a:ea typeface="Calibri" panose="020F0502020204030204" pitchFamily="34" charset="0"/>
                        <a:cs typeface="Times New Roman" panose="02020603050405020304" pitchFamily="18" charset="0"/>
                      </a:endParaRPr>
                    </a:p>
                  </a:txBody>
                  <a:tcPr marL="80239" marR="80239" marT="0" marB="0" anchor="ctr"/>
                </a:tc>
                <a:extLst>
                  <a:ext uri="{0D108BD9-81ED-4DB2-BD59-A6C34878D82A}">
                    <a16:rowId xmlns:a16="http://schemas.microsoft.com/office/drawing/2014/main" val="2879934553"/>
                  </a:ext>
                </a:extLst>
              </a:tr>
              <a:tr h="534928">
                <a:tc>
                  <a:txBody>
                    <a:bodyPr/>
                    <a:lstStyle/>
                    <a:p>
                      <a:pPr marL="0" marR="0" algn="l">
                        <a:lnSpc>
                          <a:spcPct val="100000"/>
                        </a:lnSpc>
                        <a:spcBef>
                          <a:spcPts val="0"/>
                        </a:spcBef>
                        <a:spcAft>
                          <a:spcPts val="0"/>
                        </a:spcAft>
                      </a:pPr>
                      <a:r>
                        <a:rPr lang="en-US" sz="2800" b="1">
                          <a:effectLst/>
                        </a:rPr>
                        <a:t>Hazardous drinking</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0.96 (0.54 – 1.70)</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0.875</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extLst>
                  <a:ext uri="{0D108BD9-81ED-4DB2-BD59-A6C34878D82A}">
                    <a16:rowId xmlns:a16="http://schemas.microsoft.com/office/drawing/2014/main" val="2360302485"/>
                  </a:ext>
                </a:extLst>
              </a:tr>
              <a:tr h="534928">
                <a:tc>
                  <a:txBody>
                    <a:bodyPr/>
                    <a:lstStyle/>
                    <a:p>
                      <a:pPr marL="0" marR="0" algn="l">
                        <a:lnSpc>
                          <a:spcPct val="100000"/>
                        </a:lnSpc>
                        <a:spcBef>
                          <a:spcPts val="0"/>
                        </a:spcBef>
                        <a:spcAft>
                          <a:spcPts val="0"/>
                        </a:spcAft>
                      </a:pPr>
                      <a:r>
                        <a:rPr lang="en-US" sz="2800" b="1">
                          <a:effectLst/>
                        </a:rPr>
                        <a:t>Cocaine</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0.78 (0.48 – 1.27)</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0.318</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extLst>
                  <a:ext uri="{0D108BD9-81ED-4DB2-BD59-A6C34878D82A}">
                    <a16:rowId xmlns:a16="http://schemas.microsoft.com/office/drawing/2014/main" val="524755256"/>
                  </a:ext>
                </a:extLst>
              </a:tr>
              <a:tr h="534928">
                <a:tc>
                  <a:txBody>
                    <a:bodyPr/>
                    <a:lstStyle/>
                    <a:p>
                      <a:pPr marL="0" marR="0" algn="l">
                        <a:lnSpc>
                          <a:spcPct val="100000"/>
                        </a:lnSpc>
                        <a:spcBef>
                          <a:spcPts val="0"/>
                        </a:spcBef>
                        <a:spcAft>
                          <a:spcPts val="0"/>
                        </a:spcAft>
                      </a:pPr>
                      <a:r>
                        <a:rPr lang="en-US" sz="2800" b="1">
                          <a:effectLst/>
                        </a:rPr>
                        <a:t>Marijuana</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0.84 (0.49 – 1.43)</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0.520</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extLst>
                  <a:ext uri="{0D108BD9-81ED-4DB2-BD59-A6C34878D82A}">
                    <a16:rowId xmlns:a16="http://schemas.microsoft.com/office/drawing/2014/main" val="4084796500"/>
                  </a:ext>
                </a:extLst>
              </a:tr>
              <a:tr h="534928">
                <a:tc>
                  <a:txBody>
                    <a:bodyPr/>
                    <a:lstStyle/>
                    <a:p>
                      <a:pPr marL="0" marR="0" algn="l">
                        <a:lnSpc>
                          <a:spcPct val="100000"/>
                        </a:lnSpc>
                        <a:spcBef>
                          <a:spcPts val="0"/>
                        </a:spcBef>
                        <a:spcAft>
                          <a:spcPts val="0"/>
                        </a:spcAft>
                      </a:pPr>
                      <a:r>
                        <a:rPr lang="en-US" sz="2800" b="1" dirty="0">
                          <a:effectLst/>
                        </a:rPr>
                        <a:t>HIV infection</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1.32 (0.83 – 2.12)</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0.240</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1.40 (0.83 – 2.36)</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0.203</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extLst>
                  <a:ext uri="{0D108BD9-81ED-4DB2-BD59-A6C34878D82A}">
                    <a16:rowId xmlns:a16="http://schemas.microsoft.com/office/drawing/2014/main" val="1672081490"/>
                  </a:ext>
                </a:extLst>
              </a:tr>
              <a:tr h="534928">
                <a:tc>
                  <a:txBody>
                    <a:bodyPr/>
                    <a:lstStyle/>
                    <a:p>
                      <a:pPr marL="0" marR="0" algn="l">
                        <a:lnSpc>
                          <a:spcPct val="100000"/>
                        </a:lnSpc>
                        <a:spcBef>
                          <a:spcPts val="0"/>
                        </a:spcBef>
                        <a:spcAft>
                          <a:spcPts val="0"/>
                        </a:spcAft>
                      </a:pPr>
                      <a:r>
                        <a:rPr lang="en-US" sz="2800" b="1" dirty="0">
                          <a:effectLst/>
                        </a:rPr>
                        <a:t>CES-D ≥ 16</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solidFill>
                            <a:srgbClr val="FFC000"/>
                          </a:solidFill>
                          <a:effectLst/>
                        </a:rPr>
                        <a:t>1.73 (1.08 – 2.77)</a:t>
                      </a:r>
                      <a:endParaRPr lang="en-US" sz="2800" b="1">
                        <a:solidFill>
                          <a:srgbClr val="FFC000"/>
                        </a:solidFill>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solidFill>
                            <a:srgbClr val="FFC000"/>
                          </a:solidFill>
                          <a:effectLst/>
                        </a:rPr>
                        <a:t>0.023</a:t>
                      </a:r>
                      <a:endParaRPr lang="en-US" sz="2800" b="1" dirty="0">
                        <a:solidFill>
                          <a:srgbClr val="FFC000"/>
                        </a:solidFill>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1.60 (0.97 – 2.66)</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0.068</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extLst>
                  <a:ext uri="{0D108BD9-81ED-4DB2-BD59-A6C34878D82A}">
                    <a16:rowId xmlns:a16="http://schemas.microsoft.com/office/drawing/2014/main" val="1573480080"/>
                  </a:ext>
                </a:extLst>
              </a:tr>
              <a:tr h="534928">
                <a:tc>
                  <a:txBody>
                    <a:bodyPr/>
                    <a:lstStyle/>
                    <a:p>
                      <a:pPr marL="0" marR="0" algn="l">
                        <a:lnSpc>
                          <a:spcPct val="100000"/>
                        </a:lnSpc>
                        <a:spcBef>
                          <a:spcPts val="0"/>
                        </a:spcBef>
                        <a:spcAft>
                          <a:spcPts val="0"/>
                        </a:spcAft>
                      </a:pPr>
                      <a:r>
                        <a:rPr lang="en-US" sz="2800" b="1" dirty="0">
                          <a:effectLst/>
                        </a:rPr>
                        <a:t>Prescription opioids</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0.62 (0.29 – 1.35)</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0.232</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a:effectLst/>
                        </a:rPr>
                        <a:t>0.59 (0.26 – 1.35)</a:t>
                      </a:r>
                      <a:endParaRPr lang="en-US" sz="2800" b="1">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effectLst/>
                        </a:rPr>
                        <a:t>0.215</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extLst>
                  <a:ext uri="{0D108BD9-81ED-4DB2-BD59-A6C34878D82A}">
                    <a16:rowId xmlns:a16="http://schemas.microsoft.com/office/drawing/2014/main" val="3748371723"/>
                  </a:ext>
                </a:extLst>
              </a:tr>
              <a:tr h="534928">
                <a:tc>
                  <a:txBody>
                    <a:bodyPr/>
                    <a:lstStyle/>
                    <a:p>
                      <a:pPr marL="0" marR="0" algn="l">
                        <a:lnSpc>
                          <a:spcPct val="100000"/>
                        </a:lnSpc>
                        <a:spcBef>
                          <a:spcPts val="0"/>
                        </a:spcBef>
                        <a:spcAft>
                          <a:spcPts val="0"/>
                        </a:spcAft>
                      </a:pPr>
                      <a:r>
                        <a:rPr lang="en-US" sz="2800" b="1" dirty="0">
                          <a:effectLst/>
                        </a:rPr>
                        <a:t>Heroin</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solidFill>
                            <a:srgbClr val="FFC000"/>
                          </a:solidFill>
                          <a:effectLst/>
                          <a:latin typeface="+mn-lt"/>
                          <a:ea typeface="Calibri" panose="020F0502020204030204" pitchFamily="34" charset="0"/>
                          <a:cs typeface="Times New Roman" panose="02020603050405020304" pitchFamily="18" charset="0"/>
                        </a:rPr>
                        <a:t>2.59 (1.03 </a:t>
                      </a:r>
                      <a:r>
                        <a:rPr lang="en-US" sz="2800" b="1" dirty="0">
                          <a:solidFill>
                            <a:srgbClr val="FFC000"/>
                          </a:solidFill>
                          <a:effectLst/>
                        </a:rPr>
                        <a:t>– 6.51)</a:t>
                      </a:r>
                      <a:endParaRPr lang="en-US" sz="2800" b="1" dirty="0">
                        <a:solidFill>
                          <a:srgbClr val="FFC000"/>
                        </a:solidFill>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solidFill>
                            <a:srgbClr val="FFC000"/>
                          </a:solidFill>
                          <a:effectLst/>
                          <a:latin typeface="+mn-lt"/>
                          <a:ea typeface="Calibri" panose="020F0502020204030204" pitchFamily="34" charset="0"/>
                          <a:cs typeface="Times New Roman" panose="02020603050405020304" pitchFamily="18" charset="0"/>
                        </a:rPr>
                        <a:t>0.043</a:t>
                      </a:r>
                    </a:p>
                  </a:txBody>
                  <a:tcPr marL="80239" marR="80239" marT="0" marB="0" anchor="ctr"/>
                </a:tc>
                <a:tc>
                  <a:txBody>
                    <a:bodyPr/>
                    <a:lstStyle/>
                    <a:p>
                      <a:pPr marL="0" marR="0" algn="ctr">
                        <a:lnSpc>
                          <a:spcPct val="100000"/>
                        </a:lnSpc>
                        <a:spcBef>
                          <a:spcPts val="0"/>
                        </a:spcBef>
                        <a:spcAft>
                          <a:spcPts val="0"/>
                        </a:spcAft>
                      </a:pPr>
                      <a:r>
                        <a:rPr lang="en-US" sz="2800" b="1" dirty="0">
                          <a:solidFill>
                            <a:schemeClr val="bg1"/>
                          </a:solidFill>
                          <a:effectLst/>
                          <a:latin typeface="+mn-lt"/>
                          <a:ea typeface="Calibri" panose="020F0502020204030204" pitchFamily="34" charset="0"/>
                          <a:cs typeface="Times New Roman" panose="02020603050405020304" pitchFamily="18" charset="0"/>
                        </a:rPr>
                        <a:t>-</a:t>
                      </a:r>
                    </a:p>
                  </a:txBody>
                  <a:tcPr marL="80239" marR="80239" marT="0" marB="0" anchor="ctr"/>
                </a:tc>
                <a:tc>
                  <a:txBody>
                    <a:bodyPr/>
                    <a:lstStyle/>
                    <a:p>
                      <a:pPr marL="0" marR="0" algn="ctr">
                        <a:lnSpc>
                          <a:spcPct val="100000"/>
                        </a:lnSpc>
                        <a:spcBef>
                          <a:spcPts val="0"/>
                        </a:spcBef>
                        <a:spcAft>
                          <a:spcPts val="0"/>
                        </a:spcAft>
                      </a:pPr>
                      <a:r>
                        <a:rPr lang="en-US" sz="2800" b="1" dirty="0">
                          <a:solidFill>
                            <a:schemeClr val="bg1"/>
                          </a:solidFill>
                          <a:effectLst/>
                          <a:latin typeface="+mn-lt"/>
                          <a:ea typeface="Calibri" panose="020F0502020204030204" pitchFamily="34" charset="0"/>
                          <a:cs typeface="Times New Roman" panose="02020603050405020304" pitchFamily="18" charset="0"/>
                        </a:rPr>
                        <a:t>-</a:t>
                      </a:r>
                    </a:p>
                  </a:txBody>
                  <a:tcPr marL="80239" marR="80239" marT="0" marB="0" anchor="ctr"/>
                </a:tc>
                <a:extLst>
                  <a:ext uri="{0D108BD9-81ED-4DB2-BD59-A6C34878D82A}">
                    <a16:rowId xmlns:a16="http://schemas.microsoft.com/office/drawing/2014/main" val="3671791714"/>
                  </a:ext>
                </a:extLst>
              </a:tr>
              <a:tr h="534928">
                <a:tc>
                  <a:txBody>
                    <a:bodyPr/>
                    <a:lstStyle/>
                    <a:p>
                      <a:pPr marL="0" marR="0" algn="l">
                        <a:lnSpc>
                          <a:spcPct val="100000"/>
                        </a:lnSpc>
                        <a:spcBef>
                          <a:spcPts val="0"/>
                        </a:spcBef>
                        <a:spcAft>
                          <a:spcPts val="0"/>
                        </a:spcAft>
                      </a:pPr>
                      <a:r>
                        <a:rPr lang="en-US" sz="2800" b="1" dirty="0">
                          <a:effectLst/>
                        </a:rPr>
                        <a:t>Fentanyl</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solidFill>
                            <a:schemeClr val="bg1"/>
                          </a:solidFill>
                          <a:effectLst/>
                          <a:latin typeface="+mn-lt"/>
                          <a:ea typeface="Calibri" panose="020F0502020204030204" pitchFamily="34" charset="0"/>
                          <a:cs typeface="Times New Roman" panose="02020603050405020304" pitchFamily="18" charset="0"/>
                        </a:rPr>
                        <a:t>2.52 (0.94 </a:t>
                      </a:r>
                      <a:r>
                        <a:rPr lang="en-US" sz="2800" b="1" dirty="0">
                          <a:solidFill>
                            <a:schemeClr val="bg1"/>
                          </a:solidFill>
                          <a:effectLst/>
                        </a:rPr>
                        <a:t>– 6.75)</a:t>
                      </a:r>
                      <a:endParaRPr lang="en-US" sz="2800" b="1" dirty="0">
                        <a:solidFill>
                          <a:schemeClr val="bg1"/>
                        </a:solidFill>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solidFill>
                            <a:schemeClr val="bg1"/>
                          </a:solidFill>
                          <a:effectLst/>
                          <a:latin typeface="+mn-lt"/>
                          <a:ea typeface="Calibri" panose="020F0502020204030204" pitchFamily="34" charset="0"/>
                          <a:cs typeface="Times New Roman" panose="02020603050405020304" pitchFamily="18" charset="0"/>
                        </a:rPr>
                        <a:t>0.067</a:t>
                      </a:r>
                    </a:p>
                  </a:txBody>
                  <a:tcPr marL="80239" marR="80239" marT="0" marB="0" anchor="ctr"/>
                </a:tc>
                <a:tc>
                  <a:txBody>
                    <a:bodyPr/>
                    <a:lstStyle/>
                    <a:p>
                      <a:pPr marL="0" marR="0" algn="ctr">
                        <a:lnSpc>
                          <a:spcPct val="100000"/>
                        </a:lnSpc>
                        <a:spcBef>
                          <a:spcPts val="0"/>
                        </a:spcBef>
                        <a:spcAft>
                          <a:spcPts val="0"/>
                        </a:spcAft>
                      </a:pPr>
                      <a:r>
                        <a:rPr lang="en-US" sz="2800" b="1" dirty="0">
                          <a:solidFill>
                            <a:schemeClr val="bg1"/>
                          </a:solidFill>
                          <a:effectLst/>
                          <a:latin typeface="+mn-lt"/>
                          <a:ea typeface="Calibri" panose="020F0502020204030204" pitchFamily="34" charset="0"/>
                          <a:cs typeface="Times New Roman" panose="02020603050405020304" pitchFamily="18" charset="0"/>
                        </a:rPr>
                        <a:t>-</a:t>
                      </a:r>
                    </a:p>
                  </a:txBody>
                  <a:tcPr marL="80239" marR="80239" marT="0" marB="0" anchor="ctr"/>
                </a:tc>
                <a:tc>
                  <a:txBody>
                    <a:bodyPr/>
                    <a:lstStyle/>
                    <a:p>
                      <a:pPr marL="0" marR="0" algn="ctr">
                        <a:lnSpc>
                          <a:spcPct val="100000"/>
                        </a:lnSpc>
                        <a:spcBef>
                          <a:spcPts val="0"/>
                        </a:spcBef>
                        <a:spcAft>
                          <a:spcPts val="0"/>
                        </a:spcAft>
                      </a:pPr>
                      <a:r>
                        <a:rPr lang="en-US" sz="2800" b="1" dirty="0">
                          <a:solidFill>
                            <a:schemeClr val="bg1"/>
                          </a:solidFill>
                          <a:effectLst/>
                          <a:latin typeface="+mn-lt"/>
                          <a:ea typeface="Calibri" panose="020F0502020204030204" pitchFamily="34" charset="0"/>
                          <a:cs typeface="Times New Roman" panose="02020603050405020304" pitchFamily="18" charset="0"/>
                        </a:rPr>
                        <a:t>-</a:t>
                      </a:r>
                    </a:p>
                  </a:txBody>
                  <a:tcPr marL="80239" marR="80239" marT="0" marB="0" anchor="ctr"/>
                </a:tc>
                <a:extLst>
                  <a:ext uri="{0D108BD9-81ED-4DB2-BD59-A6C34878D82A}">
                    <a16:rowId xmlns:a16="http://schemas.microsoft.com/office/drawing/2014/main" val="1148037765"/>
                  </a:ext>
                </a:extLst>
              </a:tr>
              <a:tr h="534928">
                <a:tc>
                  <a:txBody>
                    <a:bodyPr/>
                    <a:lstStyle/>
                    <a:p>
                      <a:pPr marL="0" marR="0" algn="l">
                        <a:lnSpc>
                          <a:spcPct val="100000"/>
                        </a:lnSpc>
                        <a:spcBef>
                          <a:spcPts val="0"/>
                        </a:spcBef>
                        <a:spcAft>
                          <a:spcPts val="0"/>
                        </a:spcAft>
                      </a:pPr>
                      <a:r>
                        <a:rPr lang="en-US" sz="2800" b="1" dirty="0">
                          <a:effectLst/>
                        </a:rPr>
                        <a:t>Heroin and/or fentanyl</a:t>
                      </a:r>
                      <a:endParaRPr lang="en-US" sz="2800" b="1" dirty="0">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solidFill>
                            <a:srgbClr val="FFC000"/>
                          </a:solidFill>
                          <a:effectLst/>
                        </a:rPr>
                        <a:t>2.70 (1.34 – 5.43)</a:t>
                      </a:r>
                      <a:endParaRPr lang="en-US" sz="2800" b="1" dirty="0">
                        <a:solidFill>
                          <a:srgbClr val="FFC000"/>
                        </a:solidFill>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solidFill>
                            <a:srgbClr val="FFC000"/>
                          </a:solidFill>
                          <a:effectLst/>
                        </a:rPr>
                        <a:t>0.005</a:t>
                      </a:r>
                      <a:endParaRPr lang="en-US" sz="2800" b="1" dirty="0">
                        <a:solidFill>
                          <a:srgbClr val="FFC000"/>
                        </a:solidFill>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solidFill>
                            <a:srgbClr val="FFC000"/>
                          </a:solidFill>
                          <a:effectLst/>
                        </a:rPr>
                        <a:t>2.21 (1.05 – 4.64)</a:t>
                      </a:r>
                      <a:endParaRPr lang="en-US" sz="2800" b="1" dirty="0">
                        <a:solidFill>
                          <a:srgbClr val="FFC000"/>
                        </a:solidFill>
                        <a:effectLst/>
                        <a:latin typeface="+mn-lt"/>
                        <a:ea typeface="Calibri" panose="020F0502020204030204" pitchFamily="34" charset="0"/>
                        <a:cs typeface="Times New Roman" panose="02020603050405020304" pitchFamily="18" charset="0"/>
                      </a:endParaRPr>
                    </a:p>
                  </a:txBody>
                  <a:tcPr marL="80239" marR="80239" marT="0" marB="0" anchor="ctr"/>
                </a:tc>
                <a:tc>
                  <a:txBody>
                    <a:bodyPr/>
                    <a:lstStyle/>
                    <a:p>
                      <a:pPr marL="0" marR="0" algn="ctr">
                        <a:lnSpc>
                          <a:spcPct val="100000"/>
                        </a:lnSpc>
                        <a:spcBef>
                          <a:spcPts val="0"/>
                        </a:spcBef>
                        <a:spcAft>
                          <a:spcPts val="0"/>
                        </a:spcAft>
                      </a:pPr>
                      <a:r>
                        <a:rPr lang="en-US" sz="2800" b="1" dirty="0">
                          <a:solidFill>
                            <a:srgbClr val="FFC000"/>
                          </a:solidFill>
                          <a:effectLst/>
                        </a:rPr>
                        <a:t>0.036</a:t>
                      </a:r>
                      <a:endParaRPr lang="en-US" sz="2800" b="1" dirty="0">
                        <a:solidFill>
                          <a:srgbClr val="FFC000"/>
                        </a:solidFill>
                        <a:effectLst/>
                        <a:latin typeface="+mn-lt"/>
                        <a:ea typeface="Calibri" panose="020F0502020204030204" pitchFamily="34" charset="0"/>
                        <a:cs typeface="Times New Roman" panose="02020603050405020304" pitchFamily="18" charset="0"/>
                      </a:endParaRPr>
                    </a:p>
                  </a:txBody>
                  <a:tcPr marL="80239" marR="80239" marT="0" marB="0" anchor="ctr"/>
                </a:tc>
                <a:extLst>
                  <a:ext uri="{0D108BD9-81ED-4DB2-BD59-A6C34878D82A}">
                    <a16:rowId xmlns:a16="http://schemas.microsoft.com/office/drawing/2014/main" val="3120722760"/>
                  </a:ext>
                </a:extLst>
              </a:tr>
            </a:tbl>
          </a:graphicData>
        </a:graphic>
      </p:graphicFrame>
      <p:sp>
        <p:nvSpPr>
          <p:cNvPr id="27" name="Rectangle 1">
            <a:extLst>
              <a:ext uri="{FF2B5EF4-FFF2-40B4-BE49-F238E27FC236}">
                <a16:creationId xmlns:a16="http://schemas.microsoft.com/office/drawing/2014/main" id="{0AF3AC03-16C6-465B-88F9-D073513FDC15}"/>
              </a:ext>
            </a:extLst>
          </p:cNvPr>
          <p:cNvSpPr>
            <a:spLocks noChangeArrowheads="1"/>
          </p:cNvSpPr>
          <p:nvPr/>
        </p:nvSpPr>
        <p:spPr bwMode="auto">
          <a:xfrm>
            <a:off x="27853964" y="12236862"/>
            <a:ext cx="13923340" cy="154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6986" tIns="53493" rIns="106986" bIns="53493" numCol="1" anchor="ctr" anchorCtr="0" compatLnSpc="1">
            <a:prstTxWarp prst="textNoShape">
              <a:avLst/>
            </a:prstTxWarp>
            <a:spAutoFit/>
          </a:bodyPr>
          <a:lstStyle/>
          <a:p>
            <a:pPr lvl="0" eaLnBrk="0" fontAlgn="base" hangingPunct="0">
              <a:spcBef>
                <a:spcPct val="0"/>
              </a:spcBef>
              <a:spcAft>
                <a:spcPct val="0"/>
              </a:spcAft>
              <a:buClrTx/>
            </a:pPr>
            <a:r>
              <a:rPr lang="en-US" altLang="en-US" sz="2340" dirty="0">
                <a:solidFill>
                  <a:srgbClr val="FFC000"/>
                </a:solidFill>
                <a:latin typeface="+mn-lt"/>
                <a:ea typeface="Calibri" panose="020F0502020204030204" pitchFamily="34" charset="0"/>
                <a:cs typeface="Times New Roman" panose="02020603050405020304" pitchFamily="18" charset="0"/>
              </a:rPr>
              <a:t> AOR: adjusted odds ratio; CES-D: Center for Epidemiological Studies – Depression Scale</a:t>
            </a:r>
          </a:p>
          <a:p>
            <a:pPr lvl="0" eaLnBrk="0" fontAlgn="base" hangingPunct="0">
              <a:spcBef>
                <a:spcPct val="0"/>
              </a:spcBef>
              <a:spcAft>
                <a:spcPct val="0"/>
              </a:spcAft>
              <a:buClrTx/>
            </a:pPr>
            <a:r>
              <a:rPr lang="en-US" altLang="en-US" sz="2340" baseline="30000" dirty="0">
                <a:solidFill>
                  <a:srgbClr val="FFC000"/>
                </a:solidFill>
                <a:latin typeface="+mn-lt"/>
                <a:ea typeface="Calibri" panose="020F0502020204030204" pitchFamily="34" charset="0"/>
                <a:cs typeface="Times New Roman" panose="02020603050405020304" pitchFamily="18" charset="0"/>
              </a:rPr>
              <a:t>a</a:t>
            </a:r>
            <a:r>
              <a:rPr lang="en-US" altLang="en-US" sz="2340" dirty="0">
                <a:solidFill>
                  <a:srgbClr val="FFC000"/>
                </a:solidFill>
                <a:latin typeface="+mn-lt"/>
                <a:ea typeface="Calibri" panose="020F0502020204030204" pitchFamily="34" charset="0"/>
                <a:cs typeface="Times New Roman" panose="02020603050405020304" pitchFamily="18" charset="0"/>
              </a:rPr>
              <a:t> Estimates from one model adjusted for age, education, sex, race/ethnicity, and other variables shown.</a:t>
            </a:r>
          </a:p>
          <a:p>
            <a:pPr lvl="0" eaLnBrk="0" fontAlgn="base" hangingPunct="0">
              <a:spcBef>
                <a:spcPct val="0"/>
              </a:spcBef>
              <a:spcAft>
                <a:spcPct val="0"/>
              </a:spcAft>
              <a:buClrTx/>
            </a:pPr>
            <a:r>
              <a:rPr lang="en-US" altLang="en-US" sz="2340" dirty="0">
                <a:solidFill>
                  <a:srgbClr val="FFC000"/>
                </a:solidFill>
                <a:latin typeface="+mn-lt"/>
                <a:ea typeface="Calibri" panose="020F0502020204030204" pitchFamily="34" charset="0"/>
                <a:cs typeface="Times New Roman" panose="02020603050405020304" pitchFamily="18" charset="0"/>
              </a:rPr>
              <a:t>  LR chi2(12) = 56.0340, p&lt;0.0001</a:t>
            </a:r>
          </a:p>
          <a:p>
            <a:pPr lvl="0" eaLnBrk="0" fontAlgn="base" hangingPunct="0">
              <a:spcBef>
                <a:spcPct val="0"/>
              </a:spcBef>
              <a:spcAft>
                <a:spcPct val="0"/>
              </a:spcAft>
              <a:buClrTx/>
            </a:pPr>
            <a:r>
              <a:rPr lang="en-US" altLang="en-US" sz="2340" dirty="0">
                <a:solidFill>
                  <a:srgbClr val="FFC000"/>
                </a:solidFill>
                <a:latin typeface="+mn-lt"/>
                <a:ea typeface="Calibri" panose="020F0502020204030204" pitchFamily="34" charset="0"/>
                <a:cs typeface="Times New Roman" panose="02020603050405020304" pitchFamily="18" charset="0"/>
              </a:rPr>
              <a:t>  Hosmer &amp; </a:t>
            </a:r>
            <a:r>
              <a:rPr lang="en-US" altLang="en-US" sz="2340" dirty="0" err="1">
                <a:solidFill>
                  <a:srgbClr val="FFC000"/>
                </a:solidFill>
                <a:latin typeface="+mn-lt"/>
                <a:ea typeface="Calibri" panose="020F0502020204030204" pitchFamily="34" charset="0"/>
                <a:cs typeface="Times New Roman" panose="02020603050405020304" pitchFamily="18" charset="0"/>
              </a:rPr>
              <a:t>Lemeshow</a:t>
            </a:r>
            <a:r>
              <a:rPr lang="en-US" altLang="en-US" sz="2340" dirty="0">
                <a:solidFill>
                  <a:srgbClr val="FFC000"/>
                </a:solidFill>
                <a:latin typeface="+mn-lt"/>
                <a:ea typeface="Calibri" panose="020F0502020204030204" pitchFamily="34" charset="0"/>
                <a:cs typeface="Times New Roman" panose="02020603050405020304" pitchFamily="18" charset="0"/>
              </a:rPr>
              <a:t> chi2(8) = 13.7107, p=0.0896</a:t>
            </a:r>
            <a:endParaRPr lang="en-US" altLang="en-US" sz="2340" dirty="0">
              <a:solidFill>
                <a:srgbClr val="FFC000"/>
              </a:solidFill>
              <a:latin typeface="+mn-lt"/>
              <a:ea typeface="Calibri" panose="020F0502020204030204" pitchFamily="34" charset="0"/>
              <a:cs typeface="Times New Roman" panose="02020603050405020304" pitchFamily="18" charset="0"/>
              <a:sym typeface="Symbol" panose="05050102010706020507" pitchFamily="18" charset="2"/>
            </a:endParaRPr>
          </a:p>
        </p:txBody>
      </p:sp>
      <p:sp>
        <p:nvSpPr>
          <p:cNvPr id="28" name="Google Shape;96;p13">
            <a:extLst>
              <a:ext uri="{FF2B5EF4-FFF2-40B4-BE49-F238E27FC236}">
                <a16:creationId xmlns:a16="http://schemas.microsoft.com/office/drawing/2014/main" id="{C4A5AA20-B139-4D86-B0AA-4A8B3327B122}"/>
              </a:ext>
            </a:extLst>
          </p:cNvPr>
          <p:cNvSpPr txBox="1"/>
          <p:nvPr/>
        </p:nvSpPr>
        <p:spPr>
          <a:xfrm>
            <a:off x="27839778" y="16838370"/>
            <a:ext cx="14305474" cy="939088"/>
          </a:xfrm>
          <a:prstGeom prst="rect">
            <a:avLst/>
          </a:prstGeom>
          <a:noFill/>
          <a:ln w="38100" cap="flat" cmpd="sng">
            <a:noFill/>
            <a:prstDash val="solid"/>
            <a:miter lim="800000"/>
            <a:headEnd type="none" w="sm" len="sm"/>
            <a:tailEnd type="none" w="sm" len="sm"/>
          </a:ln>
        </p:spPr>
        <p:txBody>
          <a:bodyPr spcFirstLastPara="1" wrap="square" lIns="74710" tIns="37343" rIns="74710" bIns="37343" anchor="t" anchorCtr="0">
            <a:noAutofit/>
          </a:bodyPr>
          <a:lstStyle/>
          <a:p>
            <a:pPr>
              <a:buClr>
                <a:srgbClr val="FFFF00"/>
              </a:buClr>
              <a:buSzPts val="3600"/>
            </a:pPr>
            <a:r>
              <a:rPr lang="en-US" sz="2925" b="1" dirty="0">
                <a:solidFill>
                  <a:srgbClr val="FFFF00"/>
                </a:solidFill>
              </a:rPr>
              <a:t>Figure 1. Neuropsychiatric Symptoms and Misuse of Prescription Opioids among PLWH.</a:t>
            </a:r>
          </a:p>
        </p:txBody>
      </p:sp>
      <p:sp>
        <p:nvSpPr>
          <p:cNvPr id="32" name="Google Shape;106;p13">
            <a:extLst>
              <a:ext uri="{FF2B5EF4-FFF2-40B4-BE49-F238E27FC236}">
                <a16:creationId xmlns:a16="http://schemas.microsoft.com/office/drawing/2014/main" id="{03C85AEA-F985-41F7-A9E8-F01CD388A37A}"/>
              </a:ext>
            </a:extLst>
          </p:cNvPr>
          <p:cNvSpPr txBox="1"/>
          <p:nvPr/>
        </p:nvSpPr>
        <p:spPr>
          <a:xfrm>
            <a:off x="27853962" y="25389681"/>
            <a:ext cx="14491877" cy="6209741"/>
          </a:xfrm>
          <a:prstGeom prst="rect">
            <a:avLst/>
          </a:prstGeom>
          <a:gradFill>
            <a:gsLst>
              <a:gs pos="0">
                <a:srgbClr val="335A7C"/>
              </a:gs>
              <a:gs pos="50000">
                <a:schemeClr val="accent3">
                  <a:lumMod val="50000"/>
                </a:schemeClr>
              </a:gs>
              <a:gs pos="100000">
                <a:schemeClr val="accent2">
                  <a:lumMod val="75000"/>
                </a:schemeClr>
              </a:gs>
            </a:gsLst>
            <a:lin ang="9600000" scaled="0"/>
          </a:gradFill>
          <a:ln w="38100" cap="flat" cmpd="sng">
            <a:solidFill>
              <a:srgbClr val="FFFF00"/>
            </a:solidFill>
            <a:prstDash val="solid"/>
            <a:miter lim="800000"/>
            <a:headEnd type="none" w="sm" len="sm"/>
            <a:tailEnd type="none" w="sm" len="sm"/>
          </a:ln>
        </p:spPr>
        <p:txBody>
          <a:bodyPr spcFirstLastPara="1" wrap="square" lIns="178309" tIns="178309" rIns="178309" bIns="178309" anchor="t" anchorCtr="0">
            <a:noAutofit/>
          </a:bodyPr>
          <a:lstStyle/>
          <a:p>
            <a:pPr marL="445752" indent="-445752">
              <a:spcAft>
                <a:spcPts val="1755"/>
              </a:spcAft>
              <a:buClr>
                <a:srgbClr val="FFFF00"/>
              </a:buClr>
              <a:buFont typeface="Wingdings" pitchFamily="2" charset="2"/>
              <a:buChar char="q"/>
            </a:pPr>
            <a:r>
              <a:rPr lang="en-US" sz="2925" b="1" dirty="0">
                <a:solidFill>
                  <a:schemeClr val="bg1"/>
                </a:solidFill>
              </a:rPr>
              <a:t>Among PLWH</a:t>
            </a:r>
            <a:r>
              <a:rPr lang="en-US" sz="2925" b="1" dirty="0">
                <a:solidFill>
                  <a:srgbClr val="FFC000"/>
                </a:solidFill>
              </a:rPr>
              <a:t>, those who misused prescription opioids were more likely to report apathy, impaired concentration, forgetfulness, mental slowness, and depression symptoms (Fig 1). </a:t>
            </a:r>
            <a:r>
              <a:rPr lang="en-US" sz="2925" b="1" dirty="0">
                <a:solidFill>
                  <a:schemeClr val="bg1"/>
                </a:solidFill>
              </a:rPr>
              <a:t>This effect was not seen with heroin/fentanyl.</a:t>
            </a:r>
          </a:p>
          <a:p>
            <a:pPr marL="445752" indent="-445752">
              <a:spcAft>
                <a:spcPts val="1755"/>
              </a:spcAft>
              <a:buClr>
                <a:srgbClr val="FFFF00"/>
              </a:buClr>
              <a:buFont typeface="Wingdings" pitchFamily="2" charset="2"/>
              <a:buChar char="q"/>
            </a:pPr>
            <a:r>
              <a:rPr lang="en-US" sz="2925" b="1" dirty="0">
                <a:solidFill>
                  <a:schemeClr val="bg1"/>
                </a:solidFill>
              </a:rPr>
              <a:t>No differences in neuropsychiatric symptoms were seen between opioid users and nonusers among HIV-uninfected participants.</a:t>
            </a:r>
          </a:p>
          <a:p>
            <a:pPr>
              <a:spcAft>
                <a:spcPts val="1755"/>
              </a:spcAft>
            </a:pPr>
            <a:r>
              <a:rPr lang="en-US" sz="2925" b="1" dirty="0">
                <a:solidFill>
                  <a:srgbClr val="FFFF00"/>
                </a:solidFill>
              </a:rPr>
              <a:t>CONCLUSION</a:t>
            </a:r>
          </a:p>
          <a:p>
            <a:r>
              <a:rPr lang="en-US" sz="2925" b="1" dirty="0">
                <a:solidFill>
                  <a:schemeClr val="bg1"/>
                </a:solidFill>
              </a:rPr>
              <a:t>The use of heroin and fentanyl may contribute to clinically significant cognitive impairments. Misuse of prescription opioids may contribute to neuropsychiatric symptoms associated with the progression of mild cognitive impairment to dementia. Treatment strategies for opioid use disorders should consider the impact of opioid abuse on cognitive dysfunction.</a:t>
            </a:r>
          </a:p>
          <a:p>
            <a:pPr marL="445752" indent="-445752">
              <a:spcAft>
                <a:spcPts val="1170"/>
              </a:spcAft>
              <a:buClr>
                <a:srgbClr val="FFFF00"/>
              </a:buClr>
              <a:buFont typeface="Wingdings" pitchFamily="2" charset="2"/>
              <a:buChar char="q"/>
            </a:pPr>
            <a:endParaRPr lang="en-US" sz="2925" b="1" dirty="0">
              <a:solidFill>
                <a:schemeClr val="bg1"/>
              </a:solidFill>
            </a:endParaRPr>
          </a:p>
          <a:p>
            <a:pPr>
              <a:spcAft>
                <a:spcPts val="1170"/>
              </a:spcAft>
              <a:buClr>
                <a:srgbClr val="FFFF00"/>
              </a:buClr>
            </a:pPr>
            <a:endParaRPr lang="en-US" sz="2925" b="1" dirty="0">
              <a:solidFill>
                <a:schemeClr val="bg1"/>
              </a:solidFill>
            </a:endParaRPr>
          </a:p>
        </p:txBody>
      </p:sp>
      <p:sp>
        <p:nvSpPr>
          <p:cNvPr id="44" name="Google Shape;106;p13">
            <a:extLst>
              <a:ext uri="{FF2B5EF4-FFF2-40B4-BE49-F238E27FC236}">
                <a16:creationId xmlns:a16="http://schemas.microsoft.com/office/drawing/2014/main" id="{CE9DD1CF-F938-4436-9E34-2FD415BC9D33}"/>
              </a:ext>
            </a:extLst>
          </p:cNvPr>
          <p:cNvSpPr txBox="1"/>
          <p:nvPr/>
        </p:nvSpPr>
        <p:spPr>
          <a:xfrm>
            <a:off x="27853962" y="13909290"/>
            <a:ext cx="14491877" cy="2805083"/>
          </a:xfrm>
          <a:prstGeom prst="rect">
            <a:avLst/>
          </a:prstGeom>
          <a:gradFill>
            <a:gsLst>
              <a:gs pos="0">
                <a:srgbClr val="335A7C"/>
              </a:gs>
              <a:gs pos="50000">
                <a:schemeClr val="accent3">
                  <a:lumMod val="50000"/>
                </a:schemeClr>
              </a:gs>
              <a:gs pos="100000">
                <a:schemeClr val="accent2">
                  <a:lumMod val="75000"/>
                </a:schemeClr>
              </a:gs>
            </a:gsLst>
            <a:lin ang="9600000" scaled="0"/>
          </a:gradFill>
          <a:ln w="38100" cap="flat" cmpd="sng">
            <a:solidFill>
              <a:srgbClr val="FFFF00"/>
            </a:solidFill>
            <a:prstDash val="solid"/>
            <a:miter lim="800000"/>
            <a:headEnd type="none" w="sm" len="sm"/>
            <a:tailEnd type="none" w="sm" len="sm"/>
          </a:ln>
        </p:spPr>
        <p:txBody>
          <a:bodyPr spcFirstLastPara="1" wrap="square" lIns="178309" tIns="178309" rIns="178309" bIns="178309" anchor="t" anchorCtr="0">
            <a:noAutofit/>
          </a:bodyPr>
          <a:lstStyle/>
          <a:p>
            <a:pPr marL="445752" indent="-445752">
              <a:spcAft>
                <a:spcPts val="1755"/>
              </a:spcAft>
              <a:buClr>
                <a:srgbClr val="FFFF00"/>
              </a:buClr>
              <a:buFont typeface="Wingdings" pitchFamily="2" charset="2"/>
              <a:buChar char="q"/>
            </a:pPr>
            <a:r>
              <a:rPr lang="en-US" sz="2925" b="1" dirty="0">
                <a:solidFill>
                  <a:schemeClr val="bg1"/>
                </a:solidFill>
              </a:rPr>
              <a:t>The use of heroin and fentanyl were associated with similar odds for NCI compared to opioid non-users, although the latter was marginally significant.</a:t>
            </a:r>
          </a:p>
          <a:p>
            <a:pPr marL="445752" indent="-445752">
              <a:spcAft>
                <a:spcPts val="1755"/>
              </a:spcAft>
              <a:buClr>
                <a:srgbClr val="FFFF00"/>
              </a:buClr>
              <a:buFont typeface="Wingdings" pitchFamily="2" charset="2"/>
              <a:buChar char="q"/>
            </a:pPr>
            <a:r>
              <a:rPr lang="en-US" sz="2925" b="1" dirty="0">
                <a:solidFill>
                  <a:srgbClr val="FFC000"/>
                </a:solidFill>
              </a:rPr>
              <a:t>People who used heroin and/or fentanyl had 2.21 times the odds for cognitive impairment than that of people who did not use opioids, adjusted for covariates (p=0.036).</a:t>
            </a:r>
          </a:p>
        </p:txBody>
      </p:sp>
      <p:sp>
        <p:nvSpPr>
          <p:cNvPr id="25" name="Google Shape;93;p13">
            <a:extLst>
              <a:ext uri="{FF2B5EF4-FFF2-40B4-BE49-F238E27FC236}">
                <a16:creationId xmlns:a16="http://schemas.microsoft.com/office/drawing/2014/main" id="{FFA01C38-F42F-4481-BBED-7D94431A21FA}"/>
              </a:ext>
            </a:extLst>
          </p:cNvPr>
          <p:cNvSpPr txBox="1"/>
          <p:nvPr/>
        </p:nvSpPr>
        <p:spPr>
          <a:xfrm>
            <a:off x="12797901" y="5136391"/>
            <a:ext cx="14443054" cy="708726"/>
          </a:xfrm>
          <a:prstGeom prst="rect">
            <a:avLst/>
          </a:prstGeom>
          <a:gradFill>
            <a:gsLst>
              <a:gs pos="0">
                <a:srgbClr val="335A7C"/>
              </a:gs>
              <a:gs pos="50000">
                <a:schemeClr val="accent3">
                  <a:lumMod val="50000"/>
                </a:schemeClr>
              </a:gs>
              <a:gs pos="100000">
                <a:schemeClr val="accent2">
                  <a:lumMod val="75000"/>
                </a:schemeClr>
              </a:gs>
            </a:gsLst>
            <a:lin ang="9600000" scaled="0"/>
          </a:gradFill>
          <a:ln w="38100" cap="flat" cmpd="sng">
            <a:solidFill>
              <a:srgbClr val="FFFF00"/>
            </a:solidFill>
            <a:prstDash val="solid"/>
            <a:miter lim="800000"/>
            <a:headEnd type="none" w="sm" len="sm"/>
            <a:tailEnd type="none" w="sm" len="sm"/>
          </a:ln>
        </p:spPr>
        <p:txBody>
          <a:bodyPr spcFirstLastPara="1" wrap="square" lIns="178309" tIns="178309" rIns="178309" bIns="178309" anchor="t" anchorCtr="0">
            <a:noAutofit/>
          </a:bodyPr>
          <a:lstStyle/>
          <a:p>
            <a:pPr algn="just">
              <a:spcAft>
                <a:spcPts val="1170"/>
              </a:spcAft>
            </a:pPr>
            <a:r>
              <a:rPr lang="en-US" sz="2925" b="1" dirty="0">
                <a:solidFill>
                  <a:srgbClr val="FFFF00"/>
                </a:solidFill>
              </a:rPr>
              <a:t>RESULTS</a:t>
            </a:r>
          </a:p>
        </p:txBody>
      </p:sp>
      <p:graphicFrame>
        <p:nvGraphicFramePr>
          <p:cNvPr id="29" name="Chart 28">
            <a:extLst>
              <a:ext uri="{FF2B5EF4-FFF2-40B4-BE49-F238E27FC236}">
                <a16:creationId xmlns:a16="http://schemas.microsoft.com/office/drawing/2014/main" id="{0643A67A-0A3F-40C3-9493-D59B2DD52A51}"/>
              </a:ext>
            </a:extLst>
          </p:cNvPr>
          <p:cNvGraphicFramePr>
            <a:graphicFrameLocks/>
          </p:cNvGraphicFramePr>
          <p:nvPr>
            <p:extLst>
              <p:ext uri="{D42A27DB-BD31-4B8C-83A1-F6EECF244321}">
                <p14:modId xmlns:p14="http://schemas.microsoft.com/office/powerpoint/2010/main" val="3590180489"/>
              </p:ext>
            </p:extLst>
          </p:nvPr>
        </p:nvGraphicFramePr>
        <p:xfrm>
          <a:off x="27853960" y="17789776"/>
          <a:ext cx="14491874" cy="7469992"/>
        </p:xfrm>
        <a:graphic>
          <a:graphicData uri="http://schemas.openxmlformats.org/drawingml/2006/chart">
            <c:chart xmlns:c="http://schemas.openxmlformats.org/drawingml/2006/chart" xmlns:r="http://schemas.openxmlformats.org/officeDocument/2006/relationships" r:id="rId9"/>
          </a:graphicData>
        </a:graphic>
      </p:graphicFrame>
      <p:sp>
        <p:nvSpPr>
          <p:cNvPr id="2" name="TextBox 1">
            <a:extLst>
              <a:ext uri="{FF2B5EF4-FFF2-40B4-BE49-F238E27FC236}">
                <a16:creationId xmlns:a16="http://schemas.microsoft.com/office/drawing/2014/main" id="{71A347B9-5FE3-4965-A05A-0F0988660C2D}"/>
              </a:ext>
            </a:extLst>
          </p:cNvPr>
          <p:cNvSpPr txBox="1"/>
          <p:nvPr/>
        </p:nvSpPr>
        <p:spPr>
          <a:xfrm>
            <a:off x="39160265" y="18101037"/>
            <a:ext cx="1340432" cy="461665"/>
          </a:xfrm>
          <a:prstGeom prst="rect">
            <a:avLst/>
          </a:prstGeom>
          <a:noFill/>
        </p:spPr>
        <p:txBody>
          <a:bodyPr wrap="none" rtlCol="0">
            <a:spAutoFit/>
          </a:bodyPr>
          <a:lstStyle/>
          <a:p>
            <a:r>
              <a:rPr lang="en-US" sz="2400" b="1" dirty="0">
                <a:solidFill>
                  <a:srgbClr val="FF0000"/>
                </a:solidFill>
              </a:rPr>
              <a:t>P=0.004</a:t>
            </a:r>
          </a:p>
        </p:txBody>
      </p:sp>
      <p:sp>
        <p:nvSpPr>
          <p:cNvPr id="31" name="TextBox 30">
            <a:extLst>
              <a:ext uri="{FF2B5EF4-FFF2-40B4-BE49-F238E27FC236}">
                <a16:creationId xmlns:a16="http://schemas.microsoft.com/office/drawing/2014/main" id="{16B9FA93-0A8E-404E-80CA-9B0A8A710657}"/>
              </a:ext>
            </a:extLst>
          </p:cNvPr>
          <p:cNvSpPr txBox="1"/>
          <p:nvPr/>
        </p:nvSpPr>
        <p:spPr>
          <a:xfrm>
            <a:off x="38091354" y="18926564"/>
            <a:ext cx="1340432" cy="461665"/>
          </a:xfrm>
          <a:prstGeom prst="rect">
            <a:avLst/>
          </a:prstGeom>
          <a:noFill/>
        </p:spPr>
        <p:txBody>
          <a:bodyPr wrap="none" rtlCol="0">
            <a:spAutoFit/>
          </a:bodyPr>
          <a:lstStyle/>
          <a:p>
            <a:r>
              <a:rPr lang="en-US" sz="2400" b="1" dirty="0">
                <a:solidFill>
                  <a:srgbClr val="FF0000"/>
                </a:solidFill>
              </a:rPr>
              <a:t>P=0.005</a:t>
            </a:r>
          </a:p>
        </p:txBody>
      </p:sp>
      <p:sp>
        <p:nvSpPr>
          <p:cNvPr id="33" name="TextBox 32">
            <a:extLst>
              <a:ext uri="{FF2B5EF4-FFF2-40B4-BE49-F238E27FC236}">
                <a16:creationId xmlns:a16="http://schemas.microsoft.com/office/drawing/2014/main" id="{02B3A86D-5C50-458B-8D64-44953B1AF030}"/>
              </a:ext>
            </a:extLst>
          </p:cNvPr>
          <p:cNvSpPr txBox="1"/>
          <p:nvPr/>
        </p:nvSpPr>
        <p:spPr>
          <a:xfrm>
            <a:off x="40500697" y="19601240"/>
            <a:ext cx="1340432" cy="461665"/>
          </a:xfrm>
          <a:prstGeom prst="rect">
            <a:avLst/>
          </a:prstGeom>
          <a:noFill/>
        </p:spPr>
        <p:txBody>
          <a:bodyPr wrap="none" rtlCol="0">
            <a:spAutoFit/>
          </a:bodyPr>
          <a:lstStyle/>
          <a:p>
            <a:r>
              <a:rPr lang="en-US" sz="2400" b="1" dirty="0">
                <a:solidFill>
                  <a:srgbClr val="FF0000"/>
                </a:solidFill>
              </a:rPr>
              <a:t>P=0.005</a:t>
            </a:r>
          </a:p>
        </p:txBody>
      </p:sp>
      <p:sp>
        <p:nvSpPr>
          <p:cNvPr id="34" name="TextBox 33">
            <a:extLst>
              <a:ext uri="{FF2B5EF4-FFF2-40B4-BE49-F238E27FC236}">
                <a16:creationId xmlns:a16="http://schemas.microsoft.com/office/drawing/2014/main" id="{C4C4A001-2512-4223-9AF3-770BBEC88C1D}"/>
              </a:ext>
            </a:extLst>
          </p:cNvPr>
          <p:cNvSpPr txBox="1"/>
          <p:nvPr/>
        </p:nvSpPr>
        <p:spPr>
          <a:xfrm>
            <a:off x="36184461" y="20590361"/>
            <a:ext cx="1168910" cy="461665"/>
          </a:xfrm>
          <a:prstGeom prst="rect">
            <a:avLst/>
          </a:prstGeom>
          <a:noFill/>
        </p:spPr>
        <p:txBody>
          <a:bodyPr wrap="none" rtlCol="0">
            <a:spAutoFit/>
          </a:bodyPr>
          <a:lstStyle/>
          <a:p>
            <a:r>
              <a:rPr lang="en-US" sz="2400" b="1" dirty="0">
                <a:solidFill>
                  <a:srgbClr val="FF0000"/>
                </a:solidFill>
              </a:rPr>
              <a:t>P=0.01</a:t>
            </a:r>
          </a:p>
        </p:txBody>
      </p:sp>
      <p:sp>
        <p:nvSpPr>
          <p:cNvPr id="35" name="TextBox 34">
            <a:extLst>
              <a:ext uri="{FF2B5EF4-FFF2-40B4-BE49-F238E27FC236}">
                <a16:creationId xmlns:a16="http://schemas.microsoft.com/office/drawing/2014/main" id="{09428B72-F120-42A8-B6AC-DBB93B48AF17}"/>
              </a:ext>
            </a:extLst>
          </p:cNvPr>
          <p:cNvSpPr txBox="1"/>
          <p:nvPr/>
        </p:nvSpPr>
        <p:spPr>
          <a:xfrm>
            <a:off x="40804820" y="23711554"/>
            <a:ext cx="1340432" cy="461665"/>
          </a:xfrm>
          <a:prstGeom prst="rect">
            <a:avLst/>
          </a:prstGeom>
          <a:noFill/>
        </p:spPr>
        <p:txBody>
          <a:bodyPr wrap="none" rtlCol="0">
            <a:spAutoFit/>
          </a:bodyPr>
          <a:lstStyle/>
          <a:p>
            <a:r>
              <a:rPr lang="en-US" sz="2400" b="1" dirty="0">
                <a:solidFill>
                  <a:srgbClr val="FF0000"/>
                </a:solidFill>
              </a:rPr>
              <a:t>P=0.003</a:t>
            </a:r>
          </a:p>
        </p:txBody>
      </p:sp>
      <p:sp>
        <p:nvSpPr>
          <p:cNvPr id="36" name="TextBox 35">
            <a:extLst>
              <a:ext uri="{FF2B5EF4-FFF2-40B4-BE49-F238E27FC236}">
                <a16:creationId xmlns:a16="http://schemas.microsoft.com/office/drawing/2014/main" id="{2DECCF69-6395-4F13-A0A6-EFB039DC0FB8}"/>
              </a:ext>
            </a:extLst>
          </p:cNvPr>
          <p:cNvSpPr txBox="1"/>
          <p:nvPr/>
        </p:nvSpPr>
        <p:spPr>
          <a:xfrm>
            <a:off x="36355982" y="21322581"/>
            <a:ext cx="997389" cy="461665"/>
          </a:xfrm>
          <a:prstGeom prst="rect">
            <a:avLst/>
          </a:prstGeom>
          <a:noFill/>
        </p:spPr>
        <p:txBody>
          <a:bodyPr wrap="none" rtlCol="0">
            <a:spAutoFit/>
          </a:bodyPr>
          <a:lstStyle/>
          <a:p>
            <a:r>
              <a:rPr lang="en-US" sz="2400" b="1" dirty="0">
                <a:solidFill>
                  <a:schemeClr val="tx1"/>
                </a:solidFill>
              </a:rPr>
              <a:t>P=0.2</a:t>
            </a:r>
          </a:p>
        </p:txBody>
      </p:sp>
      <p:sp>
        <p:nvSpPr>
          <p:cNvPr id="37" name="TextBox 36">
            <a:extLst>
              <a:ext uri="{FF2B5EF4-FFF2-40B4-BE49-F238E27FC236}">
                <a16:creationId xmlns:a16="http://schemas.microsoft.com/office/drawing/2014/main" id="{54EE1F9C-1203-405D-8263-47BEF47A44E8}"/>
              </a:ext>
            </a:extLst>
          </p:cNvPr>
          <p:cNvSpPr txBox="1"/>
          <p:nvPr/>
        </p:nvSpPr>
        <p:spPr>
          <a:xfrm>
            <a:off x="38446912" y="22215468"/>
            <a:ext cx="997389" cy="461665"/>
          </a:xfrm>
          <a:prstGeom prst="rect">
            <a:avLst/>
          </a:prstGeom>
          <a:noFill/>
        </p:spPr>
        <p:txBody>
          <a:bodyPr wrap="none" rtlCol="0">
            <a:spAutoFit/>
          </a:bodyPr>
          <a:lstStyle/>
          <a:p>
            <a:r>
              <a:rPr lang="en-US" sz="2400" b="1" dirty="0">
                <a:solidFill>
                  <a:schemeClr val="tx1"/>
                </a:solidFill>
              </a:rPr>
              <a:t>P=0.1</a:t>
            </a:r>
          </a:p>
        </p:txBody>
      </p:sp>
      <p:sp>
        <p:nvSpPr>
          <p:cNvPr id="38" name="TextBox 37">
            <a:extLst>
              <a:ext uri="{FF2B5EF4-FFF2-40B4-BE49-F238E27FC236}">
                <a16:creationId xmlns:a16="http://schemas.microsoft.com/office/drawing/2014/main" id="{BBD1721C-E825-493D-AA12-7B4E8D2B1370}"/>
              </a:ext>
            </a:extLst>
          </p:cNvPr>
          <p:cNvSpPr txBox="1"/>
          <p:nvPr/>
        </p:nvSpPr>
        <p:spPr>
          <a:xfrm>
            <a:off x="39131439" y="23026673"/>
            <a:ext cx="997389" cy="461665"/>
          </a:xfrm>
          <a:prstGeom prst="rect">
            <a:avLst/>
          </a:prstGeom>
          <a:noFill/>
        </p:spPr>
        <p:txBody>
          <a:bodyPr wrap="none" rtlCol="0">
            <a:spAutoFit/>
          </a:bodyPr>
          <a:lstStyle/>
          <a:p>
            <a:r>
              <a:rPr lang="en-US" sz="2400" b="1" dirty="0">
                <a:solidFill>
                  <a:schemeClr val="tx1"/>
                </a:solidFill>
              </a:rPr>
              <a:t>P=0.2</a:t>
            </a:r>
          </a:p>
        </p:txBody>
      </p:sp>
      <p:pic>
        <p:nvPicPr>
          <p:cNvPr id="3" name="AIDS2020 voiceover">
            <a:hlinkClick r:id="" action="ppaction://media"/>
            <a:extLst>
              <a:ext uri="{FF2B5EF4-FFF2-40B4-BE49-F238E27FC236}">
                <a16:creationId xmlns:a16="http://schemas.microsoft.com/office/drawing/2014/main" id="{25C1D63F-58C1-4EE4-A60F-4A132631BDB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33627906" y="1276934"/>
            <a:ext cx="2116791" cy="21167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513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etaminophen Poster, FInal 9-7-18" id="{B7D81A94-C0A5-5F4A-BF56-04425F822965}" vid="{CE45F4C0-17F5-4C4C-9456-4AFA172F34B5}"/>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1408</Words>
  <Application>Microsoft Office PowerPoint</Application>
  <PresentationFormat>Benutzerdefiniert</PresentationFormat>
  <Paragraphs>242</Paragraphs>
  <Slides>1</Slides>
  <Notes>1</Notes>
  <HiddenSlides>0</HiddenSlides>
  <MMClips>1</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vt:i4>
      </vt:variant>
    </vt:vector>
  </HeadingPairs>
  <TitlesOfParts>
    <vt:vector size="6" baseType="lpstr">
      <vt:lpstr>Arial</vt:lpstr>
      <vt:lpstr>Calibri</vt:lpstr>
      <vt:lpstr>Times New Roman</vt:lpstr>
      <vt:lpstr>Wingdings</vt:lpstr>
      <vt:lpstr>Office Theme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Javier Tamargo</dc:creator>
  <cp:lastModifiedBy>Alexander Leb</cp:lastModifiedBy>
  <cp:revision>74</cp:revision>
  <dcterms:created xsi:type="dcterms:W3CDTF">2019-05-02T21:23:29Z</dcterms:created>
  <dcterms:modified xsi:type="dcterms:W3CDTF">2020-07-01T07:20:51Z</dcterms:modified>
</cp:coreProperties>
</file>